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0"/>
  </p:notesMasterIdLst>
  <p:sldIdLst>
    <p:sldId id="256" r:id="rId2"/>
    <p:sldId id="257" r:id="rId3"/>
    <p:sldId id="258" r:id="rId4"/>
    <p:sldId id="259" r:id="rId5"/>
    <p:sldId id="284" r:id="rId6"/>
    <p:sldId id="285"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8" r:id="rId23"/>
    <p:sldId id="279" r:id="rId24"/>
    <p:sldId id="280" r:id="rId25"/>
    <p:sldId id="281" r:id="rId26"/>
    <p:sldId id="282" r:id="rId27"/>
    <p:sldId id="286" r:id="rId28"/>
    <p:sldId id="287" r:id="rId29"/>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5600" b="0" i="1" u="none" strike="noStrike" cap="none" spc="0" normalizeH="0" baseline="0">
        <a:ln>
          <a:noFill/>
        </a:ln>
        <a:solidFill>
          <a:srgbClr val="86837F">
            <a:alpha val="80000"/>
          </a:srgbClr>
        </a:solidFill>
        <a:effectLst>
          <a:outerShdw blurRad="25400" dist="12700" dir="5400000" rotWithShape="0">
            <a:srgbClr val="FFFFFF"/>
          </a:outerShdw>
        </a:effectLst>
        <a:uFillTx/>
        <a:latin typeface="+mn-lt"/>
        <a:ea typeface="+mn-ea"/>
        <a:cs typeface="+mn-cs"/>
        <a:sym typeface="Hoefler Text"/>
      </a:defRPr>
    </a:lvl1pPr>
    <a:lvl2pPr marL="0" marR="0" indent="0" algn="ctr" defTabSz="825500" rtl="0" fontAlgn="auto" latinLnBrk="0" hangingPunct="0">
      <a:lnSpc>
        <a:spcPct val="100000"/>
      </a:lnSpc>
      <a:spcBef>
        <a:spcPts val="0"/>
      </a:spcBef>
      <a:spcAft>
        <a:spcPts val="0"/>
      </a:spcAft>
      <a:buClrTx/>
      <a:buSzTx/>
      <a:buFontTx/>
      <a:buNone/>
      <a:tabLst/>
      <a:defRPr kumimoji="0" sz="5600" b="0" i="1" u="none" strike="noStrike" cap="none" spc="0" normalizeH="0" baseline="0">
        <a:ln>
          <a:noFill/>
        </a:ln>
        <a:solidFill>
          <a:srgbClr val="86837F">
            <a:alpha val="80000"/>
          </a:srgbClr>
        </a:solidFill>
        <a:effectLst>
          <a:outerShdw blurRad="25400" dist="12700" dir="5400000" rotWithShape="0">
            <a:srgbClr val="FFFFFF"/>
          </a:outerShdw>
        </a:effectLst>
        <a:uFillTx/>
        <a:latin typeface="+mn-lt"/>
        <a:ea typeface="+mn-ea"/>
        <a:cs typeface="+mn-cs"/>
        <a:sym typeface="Hoefler Text"/>
      </a:defRPr>
    </a:lvl2pPr>
    <a:lvl3pPr marL="0" marR="0" indent="0" algn="ctr" defTabSz="825500" rtl="0" fontAlgn="auto" latinLnBrk="0" hangingPunct="0">
      <a:lnSpc>
        <a:spcPct val="100000"/>
      </a:lnSpc>
      <a:spcBef>
        <a:spcPts val="0"/>
      </a:spcBef>
      <a:spcAft>
        <a:spcPts val="0"/>
      </a:spcAft>
      <a:buClrTx/>
      <a:buSzTx/>
      <a:buFontTx/>
      <a:buNone/>
      <a:tabLst/>
      <a:defRPr kumimoji="0" sz="5600" b="0" i="1" u="none" strike="noStrike" cap="none" spc="0" normalizeH="0" baseline="0">
        <a:ln>
          <a:noFill/>
        </a:ln>
        <a:solidFill>
          <a:srgbClr val="86837F">
            <a:alpha val="80000"/>
          </a:srgbClr>
        </a:solidFill>
        <a:effectLst>
          <a:outerShdw blurRad="25400" dist="12700" dir="5400000" rotWithShape="0">
            <a:srgbClr val="FFFFFF"/>
          </a:outerShdw>
        </a:effectLst>
        <a:uFillTx/>
        <a:latin typeface="+mn-lt"/>
        <a:ea typeface="+mn-ea"/>
        <a:cs typeface="+mn-cs"/>
        <a:sym typeface="Hoefler Text"/>
      </a:defRPr>
    </a:lvl3pPr>
    <a:lvl4pPr marL="0" marR="0" indent="0" algn="ctr" defTabSz="825500" rtl="0" fontAlgn="auto" latinLnBrk="0" hangingPunct="0">
      <a:lnSpc>
        <a:spcPct val="100000"/>
      </a:lnSpc>
      <a:spcBef>
        <a:spcPts val="0"/>
      </a:spcBef>
      <a:spcAft>
        <a:spcPts val="0"/>
      </a:spcAft>
      <a:buClrTx/>
      <a:buSzTx/>
      <a:buFontTx/>
      <a:buNone/>
      <a:tabLst/>
      <a:defRPr kumimoji="0" sz="5600" b="0" i="1" u="none" strike="noStrike" cap="none" spc="0" normalizeH="0" baseline="0">
        <a:ln>
          <a:noFill/>
        </a:ln>
        <a:solidFill>
          <a:srgbClr val="86837F">
            <a:alpha val="80000"/>
          </a:srgbClr>
        </a:solidFill>
        <a:effectLst>
          <a:outerShdw blurRad="25400" dist="12700" dir="5400000" rotWithShape="0">
            <a:srgbClr val="FFFFFF"/>
          </a:outerShdw>
        </a:effectLst>
        <a:uFillTx/>
        <a:latin typeface="+mn-lt"/>
        <a:ea typeface="+mn-ea"/>
        <a:cs typeface="+mn-cs"/>
        <a:sym typeface="Hoefler Text"/>
      </a:defRPr>
    </a:lvl4pPr>
    <a:lvl5pPr marL="0" marR="0" indent="0" algn="ctr" defTabSz="825500" rtl="0" fontAlgn="auto" latinLnBrk="0" hangingPunct="0">
      <a:lnSpc>
        <a:spcPct val="100000"/>
      </a:lnSpc>
      <a:spcBef>
        <a:spcPts val="0"/>
      </a:spcBef>
      <a:spcAft>
        <a:spcPts val="0"/>
      </a:spcAft>
      <a:buClrTx/>
      <a:buSzTx/>
      <a:buFontTx/>
      <a:buNone/>
      <a:tabLst/>
      <a:defRPr kumimoji="0" sz="5600" b="0" i="1" u="none" strike="noStrike" cap="none" spc="0" normalizeH="0" baseline="0">
        <a:ln>
          <a:noFill/>
        </a:ln>
        <a:solidFill>
          <a:srgbClr val="86837F">
            <a:alpha val="80000"/>
          </a:srgbClr>
        </a:solidFill>
        <a:effectLst>
          <a:outerShdw blurRad="25400" dist="12700" dir="5400000" rotWithShape="0">
            <a:srgbClr val="FFFFFF"/>
          </a:outerShdw>
        </a:effectLst>
        <a:uFillTx/>
        <a:latin typeface="+mn-lt"/>
        <a:ea typeface="+mn-ea"/>
        <a:cs typeface="+mn-cs"/>
        <a:sym typeface="Hoefler Text"/>
      </a:defRPr>
    </a:lvl5pPr>
    <a:lvl6pPr marL="0" marR="0" indent="0" algn="ctr" defTabSz="825500" rtl="0" fontAlgn="auto" latinLnBrk="0" hangingPunct="0">
      <a:lnSpc>
        <a:spcPct val="100000"/>
      </a:lnSpc>
      <a:spcBef>
        <a:spcPts val="0"/>
      </a:spcBef>
      <a:spcAft>
        <a:spcPts val="0"/>
      </a:spcAft>
      <a:buClrTx/>
      <a:buSzTx/>
      <a:buFontTx/>
      <a:buNone/>
      <a:tabLst/>
      <a:defRPr kumimoji="0" sz="5600" b="0" i="1" u="none" strike="noStrike" cap="none" spc="0" normalizeH="0" baseline="0">
        <a:ln>
          <a:noFill/>
        </a:ln>
        <a:solidFill>
          <a:srgbClr val="86837F">
            <a:alpha val="80000"/>
          </a:srgbClr>
        </a:solidFill>
        <a:effectLst>
          <a:outerShdw blurRad="25400" dist="12700" dir="5400000" rotWithShape="0">
            <a:srgbClr val="FFFFFF"/>
          </a:outerShdw>
        </a:effectLst>
        <a:uFillTx/>
        <a:latin typeface="+mn-lt"/>
        <a:ea typeface="+mn-ea"/>
        <a:cs typeface="+mn-cs"/>
        <a:sym typeface="Hoefler Text"/>
      </a:defRPr>
    </a:lvl6pPr>
    <a:lvl7pPr marL="0" marR="0" indent="0" algn="ctr" defTabSz="825500" rtl="0" fontAlgn="auto" latinLnBrk="0" hangingPunct="0">
      <a:lnSpc>
        <a:spcPct val="100000"/>
      </a:lnSpc>
      <a:spcBef>
        <a:spcPts val="0"/>
      </a:spcBef>
      <a:spcAft>
        <a:spcPts val="0"/>
      </a:spcAft>
      <a:buClrTx/>
      <a:buSzTx/>
      <a:buFontTx/>
      <a:buNone/>
      <a:tabLst/>
      <a:defRPr kumimoji="0" sz="5600" b="0" i="1" u="none" strike="noStrike" cap="none" spc="0" normalizeH="0" baseline="0">
        <a:ln>
          <a:noFill/>
        </a:ln>
        <a:solidFill>
          <a:srgbClr val="86837F">
            <a:alpha val="80000"/>
          </a:srgbClr>
        </a:solidFill>
        <a:effectLst>
          <a:outerShdw blurRad="25400" dist="12700" dir="5400000" rotWithShape="0">
            <a:srgbClr val="FFFFFF"/>
          </a:outerShdw>
        </a:effectLst>
        <a:uFillTx/>
        <a:latin typeface="+mn-lt"/>
        <a:ea typeface="+mn-ea"/>
        <a:cs typeface="+mn-cs"/>
        <a:sym typeface="Hoefler Text"/>
      </a:defRPr>
    </a:lvl7pPr>
    <a:lvl8pPr marL="0" marR="0" indent="0" algn="ctr" defTabSz="825500" rtl="0" fontAlgn="auto" latinLnBrk="0" hangingPunct="0">
      <a:lnSpc>
        <a:spcPct val="100000"/>
      </a:lnSpc>
      <a:spcBef>
        <a:spcPts val="0"/>
      </a:spcBef>
      <a:spcAft>
        <a:spcPts val="0"/>
      </a:spcAft>
      <a:buClrTx/>
      <a:buSzTx/>
      <a:buFontTx/>
      <a:buNone/>
      <a:tabLst/>
      <a:defRPr kumimoji="0" sz="5600" b="0" i="1" u="none" strike="noStrike" cap="none" spc="0" normalizeH="0" baseline="0">
        <a:ln>
          <a:noFill/>
        </a:ln>
        <a:solidFill>
          <a:srgbClr val="86837F">
            <a:alpha val="80000"/>
          </a:srgbClr>
        </a:solidFill>
        <a:effectLst>
          <a:outerShdw blurRad="25400" dist="12700" dir="5400000" rotWithShape="0">
            <a:srgbClr val="FFFFFF"/>
          </a:outerShdw>
        </a:effectLst>
        <a:uFillTx/>
        <a:latin typeface="+mn-lt"/>
        <a:ea typeface="+mn-ea"/>
        <a:cs typeface="+mn-cs"/>
        <a:sym typeface="Hoefler Text"/>
      </a:defRPr>
    </a:lvl8pPr>
    <a:lvl9pPr marL="0" marR="0" indent="0" algn="ctr" defTabSz="825500" rtl="0" fontAlgn="auto" latinLnBrk="0" hangingPunct="0">
      <a:lnSpc>
        <a:spcPct val="100000"/>
      </a:lnSpc>
      <a:spcBef>
        <a:spcPts val="0"/>
      </a:spcBef>
      <a:spcAft>
        <a:spcPts val="0"/>
      </a:spcAft>
      <a:buClrTx/>
      <a:buSzTx/>
      <a:buFontTx/>
      <a:buNone/>
      <a:tabLst/>
      <a:defRPr kumimoji="0" sz="5600" b="0" i="1" u="none" strike="noStrike" cap="none" spc="0" normalizeH="0" baseline="0">
        <a:ln>
          <a:noFill/>
        </a:ln>
        <a:solidFill>
          <a:srgbClr val="86837F">
            <a:alpha val="80000"/>
          </a:srgbClr>
        </a:solidFill>
        <a:effectLst>
          <a:outerShdw blurRad="25400" dist="12700" dir="5400000" rotWithShape="0">
            <a:srgbClr val="FFFFFF"/>
          </a:outerShdw>
        </a:effectLst>
        <a:uFillTx/>
        <a:latin typeface="+mn-lt"/>
        <a:ea typeface="+mn-ea"/>
        <a:cs typeface="+mn-cs"/>
        <a:sym typeface="Hoefler Text"/>
      </a:defRPr>
    </a:lvl9pPr>
  </p:defaultTextStyle>
  <p:extLst>
    <p:ext uri="{EFAFB233-063F-42B5-8137-9DF3F51BA10A}">
      <p15:sldGuideLst xmlns:p15="http://schemas.microsoft.com/office/powerpoint/2012/main">
        <p15:guide id="1" orient="horz" pos="4343" userDrawn="1">
          <p15:clr>
            <a:srgbClr val="A4A3A4"/>
          </p15:clr>
        </p15:guide>
        <p15:guide id="2" pos="7657"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6D6A67"/>
        </a:fontRef>
        <a:srgbClr val="6D6A67"/>
      </a:tcTxStyle>
      <a:tcStyle>
        <a:tcBdr>
          <a:left>
            <a:ln w="12700" cap="flat">
              <a:solidFill>
                <a:srgbClr val="F3F1DF"/>
              </a:solidFill>
              <a:prstDash val="solid"/>
              <a:miter lim="400000"/>
            </a:ln>
          </a:left>
          <a:right>
            <a:ln w="12700" cap="flat">
              <a:solidFill>
                <a:srgbClr val="F3F1DF"/>
              </a:solidFill>
              <a:prstDash val="solid"/>
              <a:miter lim="400000"/>
            </a:ln>
          </a:right>
          <a:top>
            <a:ln w="12700" cap="flat">
              <a:solidFill>
                <a:srgbClr val="F3F1DF"/>
              </a:solidFill>
              <a:prstDash val="solid"/>
              <a:miter lim="400000"/>
            </a:ln>
          </a:top>
          <a:bottom>
            <a:ln w="12700" cap="flat">
              <a:solidFill>
                <a:srgbClr val="F3F1DF"/>
              </a:solidFill>
              <a:prstDash val="solid"/>
              <a:miter lim="400000"/>
            </a:ln>
          </a:bottom>
          <a:insideH>
            <a:ln w="12700" cap="flat">
              <a:solidFill>
                <a:srgbClr val="F3F1DF"/>
              </a:solidFill>
              <a:prstDash val="solid"/>
              <a:miter lim="400000"/>
            </a:ln>
          </a:insideH>
          <a:insideV>
            <a:ln w="12700" cap="flat">
              <a:solidFill>
                <a:srgbClr val="F3F1DF"/>
              </a:solidFill>
              <a:prstDash val="solid"/>
              <a:miter lim="400000"/>
            </a:ln>
          </a:insideV>
        </a:tcBdr>
        <a:fill>
          <a:noFill/>
        </a:fill>
      </a:tcStyle>
    </a:wholeTbl>
    <a:band2H>
      <a:tcTxStyle/>
      <a:tcStyle>
        <a:tcBdr/>
        <a:fill>
          <a:solidFill>
            <a:srgbClr val="C8C8AF">
              <a:alpha val="50000"/>
            </a:srgbClr>
          </a:solidFill>
        </a:fill>
      </a:tcStyle>
    </a:band2H>
    <a:firstCol>
      <a:tcTxStyle b="off" i="off">
        <a:fontRef idx="minor">
          <a:srgbClr val="F3F1DF"/>
        </a:fontRef>
        <a:srgbClr val="F3F1DF"/>
      </a:tcTxStyle>
      <a:tcStyle>
        <a:tcBdr>
          <a:left>
            <a:ln w="12700" cap="flat">
              <a:noFill/>
              <a:miter lim="400000"/>
            </a:ln>
          </a:left>
          <a:right>
            <a:ln w="12700" cap="flat">
              <a:solidFill>
                <a:srgbClr val="F3F1DF"/>
              </a:solidFill>
              <a:prstDash val="solid"/>
              <a:miter lim="400000"/>
            </a:ln>
          </a:right>
          <a:top>
            <a:ln w="12700" cap="flat">
              <a:solidFill>
                <a:srgbClr val="F3F1DF"/>
              </a:solidFill>
              <a:prstDash val="solid"/>
              <a:miter lim="400000"/>
            </a:ln>
          </a:top>
          <a:bottom>
            <a:ln w="12700" cap="flat">
              <a:solidFill>
                <a:srgbClr val="F3F1DF"/>
              </a:solidFill>
              <a:prstDash val="solid"/>
              <a:miter lim="400000"/>
            </a:ln>
          </a:bottom>
          <a:insideH>
            <a:ln w="12700" cap="flat">
              <a:solidFill>
                <a:srgbClr val="F3F1DF"/>
              </a:solidFill>
              <a:prstDash val="solid"/>
              <a:miter lim="400000"/>
            </a:ln>
          </a:insideH>
          <a:insideV>
            <a:ln w="12700" cap="flat">
              <a:solidFill>
                <a:srgbClr val="F3F1DF"/>
              </a:solidFill>
              <a:prstDash val="solid"/>
              <a:miter lim="400000"/>
            </a:ln>
          </a:insideV>
        </a:tcBdr>
        <a:fill>
          <a:noFill/>
        </a:fill>
      </a:tcStyle>
    </a:firstCol>
    <a:lastRow>
      <a:tcTxStyle b="off" i="off">
        <a:fontRef idx="minor">
          <a:srgbClr val="4B4B4B"/>
        </a:fontRef>
        <a:srgbClr val="4B4B4B"/>
      </a:tcTxStyle>
      <a:tcStyle>
        <a:tcBdr>
          <a:left>
            <a:ln w="12700" cap="flat">
              <a:solidFill>
                <a:srgbClr val="F3F1DF"/>
              </a:solidFill>
              <a:prstDash val="solid"/>
              <a:miter lim="400000"/>
            </a:ln>
          </a:left>
          <a:right>
            <a:ln w="12700" cap="flat">
              <a:solidFill>
                <a:srgbClr val="F3F1DF"/>
              </a:solidFill>
              <a:prstDash val="solid"/>
              <a:miter lim="400000"/>
            </a:ln>
          </a:right>
          <a:top>
            <a:ln w="25400" cap="flat">
              <a:solidFill>
                <a:srgbClr val="6D6A67"/>
              </a:solidFill>
              <a:prstDash val="solid"/>
              <a:miter lim="400000"/>
            </a:ln>
          </a:top>
          <a:bottom>
            <a:ln w="12700" cap="flat">
              <a:noFill/>
              <a:miter lim="400000"/>
            </a:ln>
          </a:bottom>
          <a:insideH>
            <a:ln w="12700" cap="flat">
              <a:solidFill>
                <a:srgbClr val="F3F1DF"/>
              </a:solidFill>
              <a:prstDash val="solid"/>
              <a:miter lim="400000"/>
            </a:ln>
          </a:insideH>
          <a:insideV>
            <a:ln w="12700" cap="flat">
              <a:solidFill>
                <a:srgbClr val="F3F1DF"/>
              </a:solidFill>
              <a:prstDash val="solid"/>
              <a:miter lim="400000"/>
            </a:ln>
          </a:insideV>
        </a:tcBdr>
        <a:fill>
          <a:noFill/>
        </a:fill>
      </a:tcStyle>
    </a:lastRow>
    <a:firstRow>
      <a:tcTxStyle b="off" i="off">
        <a:fontRef idx="minor">
          <a:srgbClr val="F3F1DF"/>
        </a:fontRef>
        <a:srgbClr val="F3F1DF"/>
      </a:tcTxStyle>
      <a:tcStyle>
        <a:tcBdr>
          <a:left>
            <a:ln w="12700" cap="flat">
              <a:solidFill>
                <a:srgbClr val="F3F1DF"/>
              </a:solidFill>
              <a:prstDash val="solid"/>
              <a:miter lim="400000"/>
            </a:ln>
          </a:left>
          <a:right>
            <a:ln w="12700" cap="flat">
              <a:solidFill>
                <a:srgbClr val="F3F1DF"/>
              </a:solidFill>
              <a:prstDash val="solid"/>
              <a:miter lim="400000"/>
            </a:ln>
          </a:right>
          <a:top>
            <a:ln w="12700" cap="flat">
              <a:noFill/>
              <a:miter lim="400000"/>
            </a:ln>
          </a:top>
          <a:bottom>
            <a:ln w="12700" cap="flat">
              <a:solidFill>
                <a:srgbClr val="F3F1DF"/>
              </a:solidFill>
              <a:prstDash val="solid"/>
              <a:miter lim="400000"/>
            </a:ln>
          </a:bottom>
          <a:insideH>
            <a:ln w="12700" cap="flat">
              <a:solidFill>
                <a:srgbClr val="F3F1DF"/>
              </a:solidFill>
              <a:prstDash val="solid"/>
              <a:miter lim="400000"/>
            </a:ln>
          </a:insideH>
          <a:insideV>
            <a:ln w="12700" cap="flat">
              <a:solidFill>
                <a:srgbClr val="F3F1DF"/>
              </a:solidFill>
              <a:prstDash val="solid"/>
              <a:miter lim="400000"/>
            </a:ln>
          </a:insideV>
        </a:tcBdr>
        <a:fill>
          <a:noFill/>
        </a:fill>
      </a:tcStyle>
    </a:firstRow>
  </a:tblStyle>
  <a:tblStyle styleId="{C7B018BB-80A7-4F77-B60F-C8B233D01FF8}" styleName="">
    <a:tblBg/>
    <a:wholeTbl>
      <a:tcTxStyle b="off" i="off">
        <a:fontRef idx="minor">
          <a:srgbClr val="6D6A67"/>
        </a:fontRef>
        <a:srgbClr val="6D6A67"/>
      </a:tcTxStyle>
      <a:tcStyle>
        <a:tcBdr>
          <a:left>
            <a:ln w="12700" cap="flat">
              <a:solidFill>
                <a:srgbClr val="F3F1DF"/>
              </a:solidFill>
              <a:prstDash val="solid"/>
              <a:miter lim="400000"/>
            </a:ln>
          </a:left>
          <a:right>
            <a:ln w="12700" cap="flat">
              <a:solidFill>
                <a:srgbClr val="F3F1DF"/>
              </a:solidFill>
              <a:prstDash val="solid"/>
              <a:miter lim="400000"/>
            </a:ln>
          </a:right>
          <a:top>
            <a:ln w="12700" cap="flat">
              <a:solidFill>
                <a:srgbClr val="F3F1DF"/>
              </a:solidFill>
              <a:prstDash val="solid"/>
              <a:miter lim="400000"/>
            </a:ln>
          </a:top>
          <a:bottom>
            <a:ln w="12700" cap="flat">
              <a:solidFill>
                <a:srgbClr val="F3F1DF"/>
              </a:solidFill>
              <a:prstDash val="solid"/>
              <a:miter lim="400000"/>
            </a:ln>
          </a:bottom>
          <a:insideH>
            <a:ln w="12700" cap="flat">
              <a:solidFill>
                <a:srgbClr val="F3F1DF"/>
              </a:solidFill>
              <a:prstDash val="solid"/>
              <a:miter lim="400000"/>
            </a:ln>
          </a:insideH>
          <a:insideV>
            <a:ln w="12700" cap="flat">
              <a:solidFill>
                <a:srgbClr val="F3F1DF"/>
              </a:solidFill>
              <a:prstDash val="solid"/>
              <a:miter lim="400000"/>
            </a:ln>
          </a:insideV>
        </a:tcBdr>
        <a:fill>
          <a:solidFill>
            <a:srgbClr val="E7E6E2">
              <a:alpha val="60000"/>
            </a:srgbClr>
          </a:solidFill>
        </a:fill>
      </a:tcStyle>
    </a:wholeTbl>
    <a:band2H>
      <a:tcTxStyle/>
      <a:tcStyle>
        <a:tcBdr/>
        <a:fill>
          <a:solidFill>
            <a:srgbClr val="B6BEC8">
              <a:alpha val="30000"/>
            </a:srgbClr>
          </a:solidFill>
        </a:fill>
      </a:tcStyle>
    </a:band2H>
    <a:firstCol>
      <a:tcTxStyle b="off" i="off">
        <a:fontRef idx="minor">
          <a:srgbClr val="F3F1DF"/>
        </a:fontRef>
        <a:srgbClr val="F3F1DF"/>
      </a:tcTxStyle>
      <a:tcStyle>
        <a:tcBdr>
          <a:left>
            <a:ln w="12700" cap="flat">
              <a:solidFill>
                <a:srgbClr val="B2B2B2"/>
              </a:solidFill>
              <a:prstDash val="solid"/>
              <a:miter lim="400000"/>
            </a:ln>
          </a:left>
          <a:right>
            <a:ln w="12700" cap="flat">
              <a:solidFill>
                <a:srgbClr val="B2B2B2"/>
              </a:solidFill>
              <a:prstDash val="solid"/>
              <a:miter lim="400000"/>
            </a:ln>
          </a:right>
          <a:top>
            <a:ln w="12700" cap="flat">
              <a:solidFill>
                <a:srgbClr val="B2B2B2"/>
              </a:solidFill>
              <a:prstDash val="solid"/>
              <a:miter lim="400000"/>
            </a:ln>
          </a:top>
          <a:bottom>
            <a:ln w="12700" cap="flat">
              <a:solidFill>
                <a:srgbClr val="B2B2B2"/>
              </a:solidFill>
              <a:prstDash val="solid"/>
              <a:miter lim="400000"/>
            </a:ln>
          </a:bottom>
          <a:insideH>
            <a:ln w="12700" cap="flat">
              <a:solidFill>
                <a:srgbClr val="B2B2B2"/>
              </a:solidFill>
              <a:prstDash val="solid"/>
              <a:miter lim="400000"/>
            </a:ln>
          </a:insideH>
          <a:insideV>
            <a:ln w="12700" cap="flat">
              <a:solidFill>
                <a:srgbClr val="B2B2B2"/>
              </a:solidFill>
              <a:prstDash val="solid"/>
              <a:miter lim="400000"/>
            </a:ln>
          </a:insideV>
        </a:tcBdr>
        <a:fill>
          <a:noFill/>
        </a:fill>
      </a:tcStyle>
    </a:firstCol>
    <a:lastRow>
      <a:tcTxStyle b="off" i="off">
        <a:fontRef idx="minor">
          <a:srgbClr val="F3F1DF"/>
        </a:fontRef>
        <a:srgbClr val="F3F1DF"/>
      </a:tcTxStyle>
      <a:tcStyle>
        <a:tcBdr>
          <a:left>
            <a:ln w="12700" cap="flat">
              <a:solidFill>
                <a:srgbClr val="B2B2B2"/>
              </a:solidFill>
              <a:prstDash val="solid"/>
              <a:miter lim="400000"/>
            </a:ln>
          </a:left>
          <a:right>
            <a:ln w="12700" cap="flat">
              <a:solidFill>
                <a:srgbClr val="B2B2B2"/>
              </a:solidFill>
              <a:prstDash val="solid"/>
              <a:miter lim="400000"/>
            </a:ln>
          </a:right>
          <a:top>
            <a:ln w="12700" cap="flat">
              <a:solidFill>
                <a:srgbClr val="B2B2B2"/>
              </a:solidFill>
              <a:prstDash val="solid"/>
              <a:miter lim="400000"/>
            </a:ln>
          </a:top>
          <a:bottom>
            <a:ln w="12700" cap="flat">
              <a:solidFill>
                <a:srgbClr val="B2B2B2"/>
              </a:solidFill>
              <a:prstDash val="solid"/>
              <a:miter lim="400000"/>
            </a:ln>
          </a:bottom>
          <a:insideH>
            <a:ln w="12700" cap="flat">
              <a:solidFill>
                <a:srgbClr val="B2B2B2"/>
              </a:solidFill>
              <a:prstDash val="solid"/>
              <a:miter lim="400000"/>
            </a:ln>
          </a:insideH>
          <a:insideV>
            <a:ln w="12700" cap="flat">
              <a:solidFill>
                <a:srgbClr val="B2B2B2"/>
              </a:solidFill>
              <a:prstDash val="solid"/>
              <a:miter lim="400000"/>
            </a:ln>
          </a:insideV>
        </a:tcBdr>
        <a:fill>
          <a:noFill/>
        </a:fill>
      </a:tcStyle>
    </a:lastRow>
    <a:firstRow>
      <a:tcTxStyle b="off" i="off">
        <a:fontRef idx="minor">
          <a:srgbClr val="F3F1DF"/>
        </a:fontRef>
        <a:srgbClr val="F3F1DF"/>
      </a:tcTxStyle>
      <a:tcStyle>
        <a:tcBdr>
          <a:left>
            <a:ln w="12700" cap="flat">
              <a:solidFill>
                <a:srgbClr val="B2B2B2"/>
              </a:solidFill>
              <a:prstDash val="solid"/>
              <a:miter lim="400000"/>
            </a:ln>
          </a:left>
          <a:right>
            <a:ln w="12700" cap="flat">
              <a:solidFill>
                <a:srgbClr val="B2B2B2"/>
              </a:solidFill>
              <a:prstDash val="solid"/>
              <a:miter lim="400000"/>
            </a:ln>
          </a:right>
          <a:top>
            <a:ln w="12700" cap="flat">
              <a:solidFill>
                <a:srgbClr val="B2B2B2"/>
              </a:solidFill>
              <a:prstDash val="solid"/>
              <a:miter lim="400000"/>
            </a:ln>
          </a:top>
          <a:bottom>
            <a:ln w="12700" cap="flat">
              <a:solidFill>
                <a:srgbClr val="B2B2B2"/>
              </a:solidFill>
              <a:prstDash val="solid"/>
              <a:miter lim="400000"/>
            </a:ln>
          </a:bottom>
          <a:insideH>
            <a:ln w="12700" cap="flat">
              <a:solidFill>
                <a:srgbClr val="B2B2B2"/>
              </a:solidFill>
              <a:prstDash val="solid"/>
              <a:miter lim="400000"/>
            </a:ln>
          </a:insideH>
          <a:insideV>
            <a:ln w="12700" cap="flat">
              <a:solidFill>
                <a:srgbClr val="B2B2B2"/>
              </a:solidFill>
              <a:prstDash val="solid"/>
              <a:miter lim="400000"/>
            </a:ln>
          </a:insideV>
        </a:tcBdr>
        <a:fill>
          <a:noFill/>
        </a:fill>
      </a:tcStyle>
    </a:firstRow>
  </a:tblStyle>
  <a:tblStyle styleId="{EEE7283C-3CF3-47DC-8721-378D4A62B228}" styleName="">
    <a:tblBg/>
    <a:wholeTbl>
      <a:tcTxStyle b="off" i="off">
        <a:fontRef idx="minor">
          <a:srgbClr val="6D6A67"/>
        </a:fontRef>
        <a:srgbClr val="6D6A67"/>
      </a:tcTxStyle>
      <a:tcStyle>
        <a:tcBdr>
          <a:left>
            <a:ln w="12700" cap="flat">
              <a:solidFill>
                <a:srgbClr val="C7C0AD"/>
              </a:solidFill>
              <a:prstDash val="solid"/>
              <a:miter lim="400000"/>
            </a:ln>
          </a:left>
          <a:right>
            <a:ln w="12700" cap="flat">
              <a:solidFill>
                <a:srgbClr val="C7C0AD"/>
              </a:solidFill>
              <a:prstDash val="solid"/>
              <a:miter lim="400000"/>
            </a:ln>
          </a:right>
          <a:top>
            <a:ln w="12700" cap="flat">
              <a:solidFill>
                <a:srgbClr val="C7C0AD"/>
              </a:solidFill>
              <a:prstDash val="solid"/>
              <a:miter lim="400000"/>
            </a:ln>
          </a:top>
          <a:bottom>
            <a:ln w="12700" cap="flat">
              <a:solidFill>
                <a:srgbClr val="C7C0AD"/>
              </a:solidFill>
              <a:prstDash val="solid"/>
              <a:miter lim="400000"/>
            </a:ln>
          </a:bottom>
          <a:insideH>
            <a:ln w="12700" cap="flat">
              <a:solidFill>
                <a:srgbClr val="C7C0AD"/>
              </a:solidFill>
              <a:prstDash val="solid"/>
              <a:miter lim="400000"/>
            </a:ln>
          </a:insideH>
          <a:insideV>
            <a:ln w="12700" cap="flat">
              <a:solidFill>
                <a:srgbClr val="C7C0AD"/>
              </a:solidFill>
              <a:prstDash val="solid"/>
              <a:miter lim="400000"/>
            </a:ln>
          </a:insideV>
        </a:tcBdr>
        <a:fill>
          <a:solidFill>
            <a:srgbClr val="E6E4D7">
              <a:alpha val="70000"/>
            </a:srgbClr>
          </a:solidFill>
        </a:fill>
      </a:tcStyle>
    </a:wholeTbl>
    <a:band2H>
      <a:tcTxStyle/>
      <a:tcStyle>
        <a:tcBdr/>
        <a:fill>
          <a:solidFill>
            <a:srgbClr val="CBCAB9">
              <a:alpha val="70000"/>
            </a:srgbClr>
          </a:solidFill>
        </a:fill>
      </a:tcStyle>
    </a:band2H>
    <a:firstCol>
      <a:tcTxStyle b="off" i="off">
        <a:fontRef idx="minor">
          <a:srgbClr val="F3F1DF"/>
        </a:fontRef>
        <a:srgbClr val="F3F1DF"/>
      </a:tcTxStyle>
      <a:tcStyle>
        <a:tcBdr>
          <a:left>
            <a:ln w="12700" cap="flat">
              <a:solidFill>
                <a:srgbClr val="C7C0AD"/>
              </a:solidFill>
              <a:prstDash val="solid"/>
              <a:miter lim="400000"/>
            </a:ln>
          </a:left>
          <a:right>
            <a:ln w="12700" cap="flat">
              <a:solidFill>
                <a:srgbClr val="C7C0AD"/>
              </a:solidFill>
              <a:prstDash val="solid"/>
              <a:miter lim="400000"/>
            </a:ln>
          </a:right>
          <a:top>
            <a:ln w="12700" cap="flat">
              <a:solidFill>
                <a:srgbClr val="C7C0AD"/>
              </a:solidFill>
              <a:prstDash val="solid"/>
              <a:miter lim="400000"/>
            </a:ln>
          </a:top>
          <a:bottom>
            <a:ln w="12700" cap="flat">
              <a:solidFill>
                <a:srgbClr val="C7C0AD"/>
              </a:solidFill>
              <a:prstDash val="solid"/>
              <a:miter lim="400000"/>
            </a:ln>
          </a:bottom>
          <a:insideH>
            <a:ln w="12700" cap="flat">
              <a:solidFill>
                <a:srgbClr val="C7C0AD"/>
              </a:solidFill>
              <a:prstDash val="solid"/>
              <a:miter lim="400000"/>
            </a:ln>
          </a:insideH>
          <a:insideV>
            <a:ln w="12700" cap="flat">
              <a:solidFill>
                <a:srgbClr val="C7C0AD"/>
              </a:solidFill>
              <a:prstDash val="solid"/>
              <a:miter lim="400000"/>
            </a:ln>
          </a:insideV>
        </a:tcBdr>
        <a:fill>
          <a:noFill/>
        </a:fill>
      </a:tcStyle>
    </a:firstCol>
    <a:lastRow>
      <a:tcTxStyle b="off" i="off">
        <a:fontRef idx="minor">
          <a:srgbClr val="6D6A67"/>
        </a:fontRef>
        <a:srgbClr val="6D6A67"/>
      </a:tcTxStyle>
      <a:tcStyle>
        <a:tcBdr>
          <a:left>
            <a:ln w="12700" cap="flat">
              <a:solidFill>
                <a:srgbClr val="C7C0AD"/>
              </a:solidFill>
              <a:prstDash val="solid"/>
              <a:miter lim="400000"/>
            </a:ln>
          </a:left>
          <a:right>
            <a:ln w="12700" cap="flat">
              <a:solidFill>
                <a:srgbClr val="C7C0AD"/>
              </a:solidFill>
              <a:prstDash val="solid"/>
              <a:miter lim="400000"/>
            </a:ln>
          </a:right>
          <a:top>
            <a:ln w="25400" cap="flat">
              <a:solidFill>
                <a:srgbClr val="6D6A67"/>
              </a:solidFill>
              <a:prstDash val="solid"/>
              <a:miter lim="400000"/>
            </a:ln>
          </a:top>
          <a:bottom>
            <a:ln w="12700" cap="flat">
              <a:solidFill>
                <a:srgbClr val="C7C0AD"/>
              </a:solidFill>
              <a:prstDash val="solid"/>
              <a:miter lim="400000"/>
            </a:ln>
          </a:bottom>
          <a:insideH>
            <a:ln w="12700" cap="flat">
              <a:solidFill>
                <a:srgbClr val="C7C0AD"/>
              </a:solidFill>
              <a:prstDash val="solid"/>
              <a:miter lim="400000"/>
            </a:ln>
          </a:insideH>
          <a:insideV>
            <a:ln w="12700" cap="flat">
              <a:solidFill>
                <a:srgbClr val="C7C0AD"/>
              </a:solidFill>
              <a:prstDash val="solid"/>
              <a:miter lim="400000"/>
            </a:ln>
          </a:insideV>
        </a:tcBdr>
        <a:fill>
          <a:solidFill>
            <a:srgbClr val="E6E4D7">
              <a:alpha val="70000"/>
            </a:srgbClr>
          </a:solidFill>
        </a:fill>
      </a:tcStyle>
    </a:lastRow>
    <a:firstRow>
      <a:tcTxStyle b="off" i="off">
        <a:fontRef idx="minor">
          <a:srgbClr val="F3F1DF"/>
        </a:fontRef>
        <a:srgbClr val="F3F1DF"/>
      </a:tcTxStyle>
      <a:tcStyle>
        <a:tcBdr>
          <a:left>
            <a:ln w="12700" cap="flat">
              <a:solidFill>
                <a:srgbClr val="C7C0AD"/>
              </a:solidFill>
              <a:prstDash val="solid"/>
              <a:miter lim="400000"/>
            </a:ln>
          </a:left>
          <a:right>
            <a:ln w="12700" cap="flat">
              <a:solidFill>
                <a:srgbClr val="C7C0AD"/>
              </a:solidFill>
              <a:prstDash val="solid"/>
              <a:miter lim="400000"/>
            </a:ln>
          </a:right>
          <a:top>
            <a:ln w="12700" cap="flat">
              <a:solidFill>
                <a:srgbClr val="C7C0AD"/>
              </a:solidFill>
              <a:prstDash val="solid"/>
              <a:miter lim="400000"/>
            </a:ln>
          </a:top>
          <a:bottom>
            <a:ln w="12700" cap="flat">
              <a:solidFill>
                <a:srgbClr val="C7C0AD"/>
              </a:solidFill>
              <a:prstDash val="solid"/>
              <a:miter lim="400000"/>
            </a:ln>
          </a:bottom>
          <a:insideH>
            <a:ln w="12700" cap="flat">
              <a:solidFill>
                <a:srgbClr val="C7C0AD"/>
              </a:solidFill>
              <a:prstDash val="solid"/>
              <a:miter lim="400000"/>
            </a:ln>
          </a:insideH>
          <a:insideV>
            <a:ln w="12700" cap="flat">
              <a:solidFill>
                <a:srgbClr val="C7C0AD"/>
              </a:solidFill>
              <a:prstDash val="solid"/>
              <a:miter lim="400000"/>
            </a:ln>
          </a:insideV>
        </a:tcBdr>
        <a:fill>
          <a:noFill/>
        </a:fill>
      </a:tcStyle>
    </a:firstRow>
  </a:tblStyle>
  <a:tblStyle styleId="{CF821DB8-F4EB-4A41-A1BA-3FCAFE7338EE}" styleName="">
    <a:tblBg/>
    <a:wholeTbl>
      <a:tcTxStyle b="off" i="off">
        <a:fontRef idx="minor">
          <a:srgbClr val="6D6A67"/>
        </a:fontRef>
        <a:srgbClr val="6D6A67"/>
      </a:tcTxStyle>
      <a:tcStyle>
        <a:tcBdr>
          <a:left>
            <a:ln w="12700" cap="flat">
              <a:noFill/>
              <a:miter lim="400000"/>
            </a:ln>
          </a:left>
          <a:right>
            <a:ln w="12700" cap="flat">
              <a:noFill/>
              <a:miter lim="400000"/>
            </a:ln>
          </a:right>
          <a:top>
            <a:ln w="12700" cap="flat">
              <a:solidFill>
                <a:srgbClr val="5A5950"/>
              </a:solidFill>
              <a:custDash>
                <a:ds d="200000" sp="200000"/>
              </a:custDash>
              <a:miter lim="400000"/>
            </a:ln>
          </a:top>
          <a:bottom>
            <a:ln w="12700" cap="flat">
              <a:solidFill>
                <a:srgbClr val="5A5950"/>
              </a:solidFill>
              <a:custDash>
                <a:ds d="200000" sp="200000"/>
              </a:custDash>
              <a:miter lim="400000"/>
            </a:ln>
          </a:bottom>
          <a:insideH>
            <a:ln w="12700" cap="flat">
              <a:solidFill>
                <a:srgbClr val="5A5950"/>
              </a:solidFill>
              <a:custDash>
                <a:ds d="200000" sp="200000"/>
              </a:custDash>
              <a:miter lim="400000"/>
            </a:ln>
          </a:insideH>
          <a:insideV>
            <a:ln w="12700" cap="flat">
              <a:noFill/>
              <a:miter lim="400000"/>
            </a:ln>
          </a:insideV>
        </a:tcBdr>
        <a:fill>
          <a:solidFill>
            <a:srgbClr val="EAE9E0">
              <a:alpha val="80000"/>
            </a:srgbClr>
          </a:solidFill>
        </a:fill>
      </a:tcStyle>
    </a:wholeTbl>
    <a:band2H>
      <a:tcTxStyle/>
      <a:tcStyle>
        <a:tcBdr/>
        <a:fill>
          <a:solidFill>
            <a:srgbClr val="DADADA">
              <a:alpha val="50000"/>
            </a:srgbClr>
          </a:solidFill>
        </a:fill>
      </a:tcStyle>
    </a:band2H>
    <a:firstCol>
      <a:tcTxStyle b="off" i="off">
        <a:fontRef idx="minor">
          <a:srgbClr val="F3F1DF"/>
        </a:fontRef>
        <a:srgbClr val="F3F1DF"/>
      </a:tcTxStyle>
      <a:tcStyle>
        <a:tcBdr>
          <a:left>
            <a:ln w="12700" cap="flat">
              <a:solidFill>
                <a:srgbClr val="5A5950"/>
              </a:solidFill>
              <a:prstDash val="solid"/>
              <a:miter lim="400000"/>
            </a:ln>
          </a:left>
          <a:right>
            <a:ln w="12700" cap="flat">
              <a:solidFill>
                <a:srgbClr val="5A5950"/>
              </a:solidFill>
              <a:prstDash val="solid"/>
              <a:miter lim="400000"/>
            </a:ln>
          </a:right>
          <a:top>
            <a:ln w="12700" cap="flat">
              <a:solidFill>
                <a:srgbClr val="5A5950"/>
              </a:solidFill>
              <a:prstDash val="solid"/>
              <a:miter lim="400000"/>
            </a:ln>
          </a:top>
          <a:bottom>
            <a:ln w="12700" cap="flat">
              <a:solidFill>
                <a:srgbClr val="5A5950"/>
              </a:solidFill>
              <a:prstDash val="solid"/>
              <a:miter lim="400000"/>
            </a:ln>
          </a:bottom>
          <a:insideH>
            <a:ln w="12700" cap="flat">
              <a:solidFill>
                <a:srgbClr val="5A5950"/>
              </a:solidFill>
              <a:prstDash val="solid"/>
              <a:miter lim="400000"/>
            </a:ln>
          </a:insideH>
          <a:insideV>
            <a:ln w="12700" cap="flat">
              <a:noFill/>
              <a:miter lim="400000"/>
            </a:ln>
          </a:insideV>
        </a:tcBdr>
        <a:fill>
          <a:noFill/>
        </a:fill>
      </a:tcStyle>
    </a:firstCol>
    <a:lastRow>
      <a:tcTxStyle b="off" i="off">
        <a:fontRef idx="minor">
          <a:srgbClr val="F3F1DF"/>
        </a:fontRef>
        <a:srgbClr val="F3F1DF"/>
      </a:tcTxStyle>
      <a:tcStyle>
        <a:tcBdr>
          <a:left>
            <a:ln w="12700" cap="flat">
              <a:noFill/>
              <a:miter lim="400000"/>
            </a:ln>
          </a:left>
          <a:right>
            <a:ln w="12700" cap="flat">
              <a:noFill/>
              <a:miter lim="400000"/>
            </a:ln>
          </a:right>
          <a:top>
            <a:ln w="12700" cap="flat">
              <a:solidFill>
                <a:srgbClr val="5A5950"/>
              </a:solidFill>
              <a:prstDash val="solid"/>
              <a:miter lim="400000"/>
            </a:ln>
          </a:top>
          <a:bottom>
            <a:ln w="12700" cap="flat">
              <a:solidFill>
                <a:srgbClr val="5A5950"/>
              </a:solidFill>
              <a:prstDash val="solid"/>
              <a:miter lim="400000"/>
            </a:ln>
          </a:bottom>
          <a:insideH>
            <a:ln w="12700" cap="flat">
              <a:solidFill>
                <a:srgbClr val="5A5950"/>
              </a:solidFill>
              <a:prstDash val="solid"/>
              <a:miter lim="400000"/>
            </a:ln>
          </a:insideH>
          <a:insideV>
            <a:ln w="12700" cap="flat">
              <a:noFill/>
              <a:miter lim="400000"/>
            </a:ln>
          </a:insideV>
        </a:tcBdr>
        <a:fill>
          <a:noFill/>
        </a:fill>
      </a:tcStyle>
    </a:lastRow>
    <a:firstRow>
      <a:tcTxStyle b="off" i="off">
        <a:fontRef idx="minor">
          <a:srgbClr val="F3F1DF"/>
        </a:fontRef>
        <a:srgbClr val="F3F1DF"/>
      </a:tcTxStyle>
      <a:tcStyle>
        <a:tcBdr>
          <a:left>
            <a:ln w="12700" cap="flat">
              <a:noFill/>
              <a:miter lim="400000"/>
            </a:ln>
          </a:left>
          <a:right>
            <a:ln w="12700" cap="flat">
              <a:noFill/>
              <a:miter lim="400000"/>
            </a:ln>
          </a:right>
          <a:top>
            <a:ln w="12700" cap="flat">
              <a:solidFill>
                <a:srgbClr val="5A5950"/>
              </a:solidFill>
              <a:prstDash val="solid"/>
              <a:miter lim="400000"/>
            </a:ln>
          </a:top>
          <a:bottom>
            <a:ln w="12700" cap="flat">
              <a:solidFill>
                <a:srgbClr val="5A5950"/>
              </a:solidFill>
              <a:prstDash val="solid"/>
              <a:miter lim="400000"/>
            </a:ln>
          </a:bottom>
          <a:insideH>
            <a:ln w="12700" cap="flat">
              <a:solidFill>
                <a:srgbClr val="5A5950"/>
              </a:solidFill>
              <a:prstDash val="solid"/>
              <a:miter lim="400000"/>
            </a:ln>
          </a:insideH>
          <a:insideV>
            <a:ln w="12700" cap="flat">
              <a:noFill/>
              <a:miter lim="400000"/>
            </a:ln>
          </a:insideV>
        </a:tcBdr>
        <a:fill>
          <a:noFill/>
        </a:fill>
      </a:tcStyle>
    </a:firstRow>
  </a:tblStyle>
  <a:tblStyle styleId="{33BA23B1-9221-436E-865A-0063620EA4FD}" styleName="">
    <a:tblBg/>
    <a:wholeTbl>
      <a:tcTxStyle b="off" i="off">
        <a:fontRef idx="minor">
          <a:srgbClr val="606060"/>
        </a:fontRef>
        <a:srgbClr val="606060"/>
      </a:tcTxStyle>
      <a:tcStyle>
        <a:tcBdr>
          <a:left>
            <a:ln w="12700" cap="flat">
              <a:solidFill>
                <a:srgbClr val="5A5950"/>
              </a:solidFill>
              <a:custDash>
                <a:ds d="200000" sp="200000"/>
              </a:custDash>
              <a:miter lim="400000"/>
            </a:ln>
          </a:left>
          <a:right>
            <a:ln w="12700" cap="flat">
              <a:solidFill>
                <a:srgbClr val="5A5950"/>
              </a:solidFill>
              <a:custDash>
                <a:ds d="200000" sp="200000"/>
              </a:custDash>
              <a:miter lim="400000"/>
            </a:ln>
          </a:right>
          <a:top>
            <a:ln w="12700" cap="flat">
              <a:solidFill>
                <a:srgbClr val="5A5950"/>
              </a:solidFill>
              <a:custDash>
                <a:ds d="200000" sp="200000"/>
              </a:custDash>
              <a:miter lim="400000"/>
            </a:ln>
          </a:top>
          <a:bottom>
            <a:ln w="12700" cap="flat">
              <a:solidFill>
                <a:srgbClr val="5A5950"/>
              </a:solidFill>
              <a:custDash>
                <a:ds d="200000" sp="200000"/>
              </a:custDash>
              <a:miter lim="400000"/>
            </a:ln>
          </a:bottom>
          <a:insideH>
            <a:ln w="12700" cap="flat">
              <a:solidFill>
                <a:srgbClr val="5A5950"/>
              </a:solidFill>
              <a:custDash>
                <a:ds d="200000" sp="200000"/>
              </a:custDash>
              <a:miter lim="400000"/>
            </a:ln>
          </a:insideH>
          <a:insideV>
            <a:ln w="12700" cap="flat">
              <a:solidFill>
                <a:srgbClr val="5A5950"/>
              </a:solidFill>
              <a:custDash>
                <a:ds d="200000" sp="200000"/>
              </a:custDash>
              <a:miter lim="400000"/>
            </a:ln>
          </a:insideV>
        </a:tcBdr>
        <a:fill>
          <a:solidFill>
            <a:srgbClr val="DBD9C9">
              <a:alpha val="30000"/>
            </a:srgbClr>
          </a:solidFill>
        </a:fill>
      </a:tcStyle>
    </a:wholeTbl>
    <a:band2H>
      <a:tcTxStyle/>
      <a:tcStyle>
        <a:tcBdr/>
        <a:fill>
          <a:solidFill>
            <a:srgbClr val="DADADA">
              <a:alpha val="50000"/>
            </a:srgbClr>
          </a:solidFill>
        </a:fill>
      </a:tcStyle>
    </a:band2H>
    <a:firstCol>
      <a:tcTxStyle b="off" i="off">
        <a:fontRef idx="minor">
          <a:srgbClr val="4B4B4B"/>
        </a:fontRef>
        <a:srgbClr val="4B4B4B"/>
      </a:tcTxStyle>
      <a:tcStyle>
        <a:tcBdr>
          <a:left>
            <a:ln w="12700" cap="flat">
              <a:solidFill>
                <a:srgbClr val="5A5950"/>
              </a:solidFill>
              <a:prstDash val="solid"/>
              <a:miter lim="400000"/>
            </a:ln>
          </a:left>
          <a:right>
            <a:ln w="12700" cap="flat">
              <a:solidFill>
                <a:srgbClr val="5A5950"/>
              </a:solidFill>
              <a:prstDash val="solid"/>
              <a:miter lim="400000"/>
            </a:ln>
          </a:right>
          <a:top>
            <a:ln w="12700" cap="flat">
              <a:solidFill>
                <a:srgbClr val="5A5950"/>
              </a:solidFill>
              <a:prstDash val="solid"/>
              <a:miter lim="400000"/>
            </a:ln>
          </a:top>
          <a:bottom>
            <a:ln w="12700" cap="flat">
              <a:solidFill>
                <a:srgbClr val="5A5950"/>
              </a:solidFill>
              <a:prstDash val="solid"/>
              <a:miter lim="400000"/>
            </a:ln>
          </a:bottom>
          <a:insideH>
            <a:ln w="12700" cap="flat">
              <a:solidFill>
                <a:srgbClr val="5A5950"/>
              </a:solidFill>
              <a:prstDash val="solid"/>
              <a:miter lim="400000"/>
            </a:ln>
          </a:insideH>
          <a:insideV>
            <a:ln w="12700" cap="flat">
              <a:solidFill>
                <a:srgbClr val="5A5950"/>
              </a:solidFill>
              <a:prstDash val="solid"/>
              <a:miter lim="400000"/>
            </a:ln>
          </a:insideV>
        </a:tcBdr>
        <a:fill>
          <a:solidFill>
            <a:srgbClr val="DBD9C9">
              <a:alpha val="30000"/>
            </a:srgbClr>
          </a:solidFill>
        </a:fill>
      </a:tcStyle>
    </a:firstCol>
    <a:lastRow>
      <a:tcTxStyle b="off" i="off">
        <a:fontRef idx="minor">
          <a:srgbClr val="4B4B4B"/>
        </a:fontRef>
        <a:srgbClr val="4B4B4B"/>
      </a:tcTxStyle>
      <a:tcStyle>
        <a:tcBdr>
          <a:left>
            <a:ln w="12700" cap="flat">
              <a:noFill/>
              <a:miter lim="400000"/>
            </a:ln>
          </a:left>
          <a:right>
            <a:ln w="12700" cap="flat">
              <a:noFill/>
              <a:miter lim="400000"/>
            </a:ln>
          </a:right>
          <a:top>
            <a:ln w="12700" cap="flat">
              <a:solidFill>
                <a:srgbClr val="5A5950"/>
              </a:solidFill>
              <a:prstDash val="solid"/>
              <a:miter lim="400000"/>
            </a:ln>
          </a:top>
          <a:bottom>
            <a:ln w="12700" cap="flat">
              <a:solidFill>
                <a:srgbClr val="5A5950"/>
              </a:solidFill>
              <a:prstDash val="solid"/>
              <a:miter lim="400000"/>
            </a:ln>
          </a:bottom>
          <a:insideH>
            <a:ln w="12700" cap="flat">
              <a:solidFill>
                <a:srgbClr val="5A5950"/>
              </a:solidFill>
              <a:prstDash val="solid"/>
              <a:miter lim="400000"/>
            </a:ln>
          </a:insideH>
          <a:insideV>
            <a:ln w="12700" cap="flat">
              <a:noFill/>
              <a:miter lim="400000"/>
            </a:ln>
          </a:insideV>
        </a:tcBdr>
        <a:fill>
          <a:solidFill>
            <a:srgbClr val="B9B9B9">
              <a:alpha val="50000"/>
            </a:srgbClr>
          </a:solidFill>
        </a:fill>
      </a:tcStyle>
    </a:lastRow>
    <a:firstRow>
      <a:tcTxStyle b="off" i="off">
        <a:fontRef idx="minor">
          <a:srgbClr val="4B4B4B"/>
        </a:fontRef>
        <a:srgbClr val="4B4B4B"/>
      </a:tcTxStyle>
      <a:tcStyle>
        <a:tcBdr>
          <a:left>
            <a:ln w="12700" cap="flat">
              <a:noFill/>
              <a:miter lim="400000"/>
            </a:ln>
          </a:left>
          <a:right>
            <a:ln w="12700" cap="flat">
              <a:noFill/>
              <a:miter lim="400000"/>
            </a:ln>
          </a:right>
          <a:top>
            <a:ln w="12700" cap="flat">
              <a:solidFill>
                <a:srgbClr val="5A5950"/>
              </a:solidFill>
              <a:prstDash val="solid"/>
              <a:miter lim="400000"/>
            </a:ln>
          </a:top>
          <a:bottom>
            <a:ln w="12700" cap="flat">
              <a:solidFill>
                <a:srgbClr val="5A5950"/>
              </a:solidFill>
              <a:prstDash val="solid"/>
              <a:miter lim="400000"/>
            </a:ln>
          </a:bottom>
          <a:insideH>
            <a:ln w="12700" cap="flat">
              <a:solidFill>
                <a:srgbClr val="5A5950"/>
              </a:solidFill>
              <a:prstDash val="solid"/>
              <a:miter lim="400000"/>
            </a:ln>
          </a:insideH>
          <a:insideV>
            <a:ln w="12700" cap="flat">
              <a:noFill/>
              <a:miter lim="400000"/>
            </a:ln>
          </a:insideV>
        </a:tcBdr>
        <a:fill>
          <a:solidFill>
            <a:srgbClr val="B9B9B9">
              <a:alpha val="50000"/>
            </a:srgbClr>
          </a:solidFill>
        </a:fill>
      </a:tcStyle>
    </a:firstRow>
  </a:tblStyle>
  <a:tblStyle styleId="{2708684C-4D16-4618-839F-0558EEFCDFE6}" styleName="">
    <a:tblBg/>
    <a:wholeTbl>
      <a:tcTxStyle b="off" i="off">
        <a:fontRef idx="minor">
          <a:srgbClr val="606060"/>
        </a:fontRef>
        <a:srgbClr val="606060"/>
      </a:tcTxStyle>
      <a:tcStyle>
        <a:tcBdr>
          <a:left>
            <a:ln w="12700" cap="flat">
              <a:solidFill>
                <a:srgbClr val="5A5950"/>
              </a:solidFill>
              <a:custDash>
                <a:ds d="200000" sp="200000"/>
              </a:custDash>
              <a:miter lim="400000"/>
            </a:ln>
          </a:left>
          <a:right>
            <a:ln w="12700" cap="flat">
              <a:solidFill>
                <a:srgbClr val="5A5950"/>
              </a:solidFill>
              <a:custDash>
                <a:ds d="200000" sp="200000"/>
              </a:custDash>
              <a:miter lim="400000"/>
            </a:ln>
          </a:right>
          <a:top>
            <a:ln w="12700" cap="flat">
              <a:solidFill>
                <a:srgbClr val="5A5950"/>
              </a:solidFill>
              <a:custDash>
                <a:ds d="200000" sp="200000"/>
              </a:custDash>
              <a:miter lim="400000"/>
            </a:ln>
          </a:top>
          <a:bottom>
            <a:ln w="12700" cap="flat">
              <a:solidFill>
                <a:srgbClr val="5A5950"/>
              </a:solidFill>
              <a:custDash>
                <a:ds d="200000" sp="200000"/>
              </a:custDash>
              <a:miter lim="400000"/>
            </a:ln>
          </a:bottom>
          <a:insideH>
            <a:ln w="12700" cap="flat">
              <a:solidFill>
                <a:srgbClr val="5A5950"/>
              </a:solidFill>
              <a:custDash>
                <a:ds d="200000" sp="200000"/>
              </a:custDash>
              <a:miter lim="400000"/>
            </a:ln>
          </a:insideH>
          <a:insideV>
            <a:ln w="12700" cap="flat">
              <a:solidFill>
                <a:srgbClr val="5A5950"/>
              </a:solidFill>
              <a:custDash>
                <a:ds d="200000" sp="200000"/>
              </a:custDash>
              <a:miter lim="400000"/>
            </a:ln>
          </a:insideV>
        </a:tcBdr>
        <a:fill>
          <a:noFill/>
        </a:fill>
      </a:tcStyle>
    </a:wholeTbl>
    <a:band2H>
      <a:tcTxStyle/>
      <a:tcStyle>
        <a:tcBdr/>
        <a:fill>
          <a:solidFill>
            <a:srgbClr val="DADADA">
              <a:alpha val="50000"/>
            </a:srgbClr>
          </a:solidFill>
        </a:fill>
      </a:tcStyle>
    </a:band2H>
    <a:firstCol>
      <a:tcTxStyle b="off" i="off">
        <a:fontRef idx="minor">
          <a:srgbClr val="4B4B4B"/>
        </a:fontRef>
        <a:srgbClr val="4B4B4B"/>
      </a:tcTxStyle>
      <a:tcStyle>
        <a:tcBdr>
          <a:left>
            <a:ln w="12700" cap="flat">
              <a:solidFill>
                <a:srgbClr val="5A5950"/>
              </a:solidFill>
              <a:prstDash val="solid"/>
              <a:miter lim="400000"/>
            </a:ln>
          </a:left>
          <a:right>
            <a:ln w="25400" cap="flat">
              <a:solidFill>
                <a:srgbClr val="5A5950"/>
              </a:solidFill>
              <a:prstDash val="solid"/>
              <a:miter lim="400000"/>
            </a:ln>
          </a:right>
          <a:top>
            <a:ln w="12700" cap="flat">
              <a:solidFill>
                <a:srgbClr val="5A5950"/>
              </a:solidFill>
              <a:custDash>
                <a:ds d="200000" sp="200000"/>
              </a:custDash>
              <a:miter lim="400000"/>
            </a:ln>
          </a:top>
          <a:bottom>
            <a:ln w="12700" cap="flat">
              <a:solidFill>
                <a:srgbClr val="5A5950"/>
              </a:solidFill>
              <a:custDash>
                <a:ds d="200000" sp="200000"/>
              </a:custDash>
              <a:miter lim="400000"/>
            </a:ln>
          </a:bottom>
          <a:insideH>
            <a:ln w="12700" cap="flat">
              <a:solidFill>
                <a:srgbClr val="5A5950"/>
              </a:solidFill>
              <a:custDash>
                <a:ds d="200000" sp="200000"/>
              </a:custDash>
              <a:miter lim="400000"/>
            </a:ln>
          </a:insideH>
          <a:insideV>
            <a:ln w="12700" cap="flat">
              <a:noFill/>
              <a:miter lim="400000"/>
            </a:ln>
          </a:insideV>
        </a:tcBdr>
        <a:fill>
          <a:noFill/>
        </a:fill>
      </a:tcStyle>
    </a:firstCol>
    <a:lastRow>
      <a:tcTxStyle b="off" i="off">
        <a:fontRef idx="minor">
          <a:srgbClr val="4B4B4B"/>
        </a:fontRef>
        <a:srgbClr val="4B4B4B"/>
      </a:tcTxStyle>
      <a:tcStyle>
        <a:tcBdr>
          <a:left>
            <a:ln w="12700" cap="flat">
              <a:noFill/>
              <a:miter lim="400000"/>
            </a:ln>
          </a:left>
          <a:right>
            <a:ln w="12700" cap="flat">
              <a:noFill/>
              <a:miter lim="400000"/>
            </a:ln>
          </a:right>
          <a:top>
            <a:ln w="25400" cap="flat">
              <a:solidFill>
                <a:srgbClr val="5A5950"/>
              </a:solidFill>
              <a:prstDash val="solid"/>
              <a:miter lim="400000"/>
            </a:ln>
          </a:top>
          <a:bottom>
            <a:ln w="12700" cap="flat">
              <a:solidFill>
                <a:srgbClr val="5A5950"/>
              </a:solidFill>
              <a:prstDash val="solid"/>
              <a:miter lim="400000"/>
            </a:ln>
          </a:bottom>
          <a:insideH>
            <a:ln w="12700" cap="flat">
              <a:solidFill>
                <a:srgbClr val="5A5950"/>
              </a:solidFill>
              <a:custDash>
                <a:ds d="200000" sp="200000"/>
              </a:custDash>
              <a:miter lim="400000"/>
            </a:ln>
          </a:insideH>
          <a:insideV>
            <a:ln w="12700" cap="flat">
              <a:noFill/>
              <a:miter lim="400000"/>
            </a:ln>
          </a:insideV>
        </a:tcBdr>
        <a:fill>
          <a:noFill/>
        </a:fill>
      </a:tcStyle>
    </a:lastRow>
    <a:firstRow>
      <a:tcTxStyle b="off" i="off">
        <a:fontRef idx="minor">
          <a:srgbClr val="4B4B4B"/>
        </a:fontRef>
        <a:srgbClr val="4B4B4B"/>
      </a:tcTxStyle>
      <a:tcStyle>
        <a:tcBdr>
          <a:left>
            <a:ln w="12700" cap="flat">
              <a:noFill/>
              <a:miter lim="400000"/>
            </a:ln>
          </a:left>
          <a:right>
            <a:ln w="12700" cap="flat">
              <a:noFill/>
              <a:miter lim="400000"/>
            </a:ln>
          </a:right>
          <a:top>
            <a:ln w="12700" cap="flat">
              <a:solidFill>
                <a:srgbClr val="5A5950"/>
              </a:solidFill>
              <a:prstDash val="solid"/>
              <a:miter lim="400000"/>
            </a:ln>
          </a:top>
          <a:bottom>
            <a:ln w="25400" cap="flat">
              <a:solidFill>
                <a:srgbClr val="5A5950"/>
              </a:solidFill>
              <a:prstDash val="solid"/>
              <a:miter lim="400000"/>
            </a:ln>
          </a:bottom>
          <a:insideH>
            <a:ln w="12700" cap="flat">
              <a:solidFill>
                <a:srgbClr val="5A5950"/>
              </a:solidFill>
              <a:custDash>
                <a:ds d="200000" sp="200000"/>
              </a:custDash>
              <a:miter lim="400000"/>
            </a:ln>
          </a:insideH>
          <a:insideV>
            <a:ln w="12700" cap="flat">
              <a:noFill/>
              <a:miter lim="400000"/>
            </a:ln>
          </a:insideV>
        </a:tcBdr>
        <a:fill>
          <a:noFill/>
        </a:fill>
      </a:tcStyle>
    </a:firstRow>
  </a:tblStyle>
  <a:tblStyle styleId="{5940675A-B579-460E-94D1-54222C63F5DA}" styleName="Aucun style, grille du tableau">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autoAdjust="0"/>
    <p:restoredTop sz="95958" autoAdjust="0"/>
  </p:normalViewPr>
  <p:slideViewPr>
    <p:cSldViewPr snapToGrid="0">
      <p:cViewPr varScale="1">
        <p:scale>
          <a:sx n="45" d="100"/>
          <a:sy n="45" d="100"/>
        </p:scale>
        <p:origin x="60" y="192"/>
      </p:cViewPr>
      <p:guideLst>
        <p:guide orient="horz" pos="4343"/>
        <p:guide pos="7657"/>
      </p:guideLst>
    </p:cSldViewPr>
  </p:slideViewPr>
  <p:outlineViewPr>
    <p:cViewPr>
      <p:scale>
        <a:sx n="33" d="100"/>
        <a:sy n="33" d="100"/>
      </p:scale>
      <p:origin x="0" y="-15480"/>
    </p:cViewPr>
  </p:outlineViewPr>
  <p:notesTextViewPr>
    <p:cViewPr>
      <p:scale>
        <a:sx n="1" d="1"/>
        <a:sy n="1" d="1"/>
      </p:scale>
      <p:origin x="0" y="0"/>
    </p:cViewPr>
  </p:notesTextViewPr>
  <p:notesViewPr>
    <p:cSldViewPr snapToGrid="0">
      <p:cViewPr varScale="1">
        <p:scale>
          <a:sx n="66" d="100"/>
          <a:sy n="66" d="100"/>
        </p:scale>
        <p:origin x="2772" y="6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7" name="Shape 117"/>
          <p:cNvSpPr>
            <a:spLocks noGrp="1" noRot="1" noChangeAspect="1"/>
          </p:cNvSpPr>
          <p:nvPr>
            <p:ph type="sldImg"/>
          </p:nvPr>
        </p:nvSpPr>
        <p:spPr>
          <a:xfrm>
            <a:off x="1143000" y="685800"/>
            <a:ext cx="4572000" cy="3429000"/>
          </a:xfrm>
          <a:prstGeom prst="rect">
            <a:avLst/>
          </a:prstGeom>
        </p:spPr>
        <p:txBody>
          <a:bodyPr/>
          <a:lstStyle/>
          <a:p>
            <a:endParaRPr/>
          </a:p>
        </p:txBody>
      </p:sp>
      <p:sp>
        <p:nvSpPr>
          <p:cNvPr id="118" name="Shape 118"/>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re">
    <p:bg>
      <p:bgPr>
        <a:blipFill rotWithShape="1">
          <a:blip r:embed="rId2"/>
          <a:srcRect/>
          <a:stretch>
            <a:fillRect/>
          </a:stretch>
        </a:blipFill>
        <a:effectLst/>
      </p:bgPr>
    </p:bg>
    <p:spTree>
      <p:nvGrpSpPr>
        <p:cNvPr id="1" name=""/>
        <p:cNvGrpSpPr/>
        <p:nvPr/>
      </p:nvGrpSpPr>
      <p:grpSpPr>
        <a:xfrm>
          <a:off x="0" y="0"/>
          <a:ext cx="0" cy="0"/>
          <a:chOff x="0" y="0"/>
          <a:chExt cx="0" cy="0"/>
        </a:xfrm>
      </p:grpSpPr>
      <p:pic>
        <p:nvPicPr>
          <p:cNvPr id="11" name="dingbat_hd.png" descr="dingbat_hd.png"/>
          <p:cNvPicPr>
            <a:picLocks noChangeAspect="1"/>
          </p:cNvPicPr>
          <p:nvPr/>
        </p:nvPicPr>
        <p:blipFill>
          <a:blip r:embed="rId3"/>
          <a:stretch>
            <a:fillRect/>
          </a:stretch>
        </p:blipFill>
        <p:spPr>
          <a:xfrm>
            <a:off x="6814704" y="7385050"/>
            <a:ext cx="10754592" cy="571500"/>
          </a:xfrm>
          <a:prstGeom prst="rect">
            <a:avLst/>
          </a:prstGeom>
          <a:ln w="12700">
            <a:miter lim="400000"/>
          </a:ln>
        </p:spPr>
      </p:pic>
      <p:sp>
        <p:nvSpPr>
          <p:cNvPr id="12" name="Texte du titre"/>
          <p:cNvSpPr txBox="1">
            <a:spLocks noGrp="1"/>
          </p:cNvSpPr>
          <p:nvPr>
            <p:ph type="title"/>
          </p:nvPr>
        </p:nvSpPr>
        <p:spPr>
          <a:xfrm>
            <a:off x="3454400" y="3200400"/>
            <a:ext cx="17475200" cy="3962400"/>
          </a:xfrm>
          <a:prstGeom prst="rect">
            <a:avLst/>
          </a:prstGeom>
        </p:spPr>
        <p:txBody>
          <a:bodyPr anchor="b"/>
          <a:lstStyle>
            <a:lvl1pPr>
              <a:defRPr sz="11300" i="0" u="none">
                <a:solidFill>
                  <a:srgbClr val="F4D799"/>
                </a:solidFill>
                <a:effectLst>
                  <a:outerShdw blurRad="25400" dist="25400" dir="16200000" rotWithShape="0">
                    <a:srgbClr val="000000">
                      <a:alpha val="34000"/>
                    </a:srgbClr>
                  </a:outerShdw>
                </a:effectLst>
                <a:latin typeface="+mj-lt"/>
                <a:ea typeface="+mj-ea"/>
                <a:cs typeface="+mj-cs"/>
                <a:sym typeface="Academy Engraved LET Plain:1.0"/>
              </a:defRPr>
            </a:lvl1pPr>
          </a:lstStyle>
          <a:p>
            <a:r>
              <a:t>Texte du titre</a:t>
            </a:r>
          </a:p>
        </p:txBody>
      </p:sp>
      <p:sp>
        <p:nvSpPr>
          <p:cNvPr id="13" name="Texte niveau 1…"/>
          <p:cNvSpPr txBox="1">
            <a:spLocks noGrp="1"/>
          </p:cNvSpPr>
          <p:nvPr>
            <p:ph type="body" sz="quarter" idx="1"/>
          </p:nvPr>
        </p:nvSpPr>
        <p:spPr>
          <a:xfrm>
            <a:off x="3454400" y="8305800"/>
            <a:ext cx="17475200" cy="1981200"/>
          </a:xfrm>
          <a:prstGeom prst="rect">
            <a:avLst/>
          </a:prstGeom>
        </p:spPr>
        <p:txBody>
          <a:bodyPr anchor="t"/>
          <a:lstStyle>
            <a:lvl1pPr marL="0" indent="0" algn="ctr">
              <a:spcBef>
                <a:spcPts val="0"/>
              </a:spcBef>
              <a:buSzTx/>
              <a:buNone/>
              <a:defRPr sz="4600">
                <a:solidFill>
                  <a:srgbClr val="C8AF7B"/>
                </a:solidFill>
                <a:effectLst>
                  <a:outerShdw blurRad="25400" dist="12700" dir="16200000" rotWithShape="0">
                    <a:srgbClr val="000000">
                      <a:alpha val="48000"/>
                    </a:srgbClr>
                  </a:outerShdw>
                </a:effectLst>
              </a:defRPr>
            </a:lvl1pPr>
            <a:lvl2pPr marL="0" indent="0" algn="ctr">
              <a:spcBef>
                <a:spcPts val="0"/>
              </a:spcBef>
              <a:buSzTx/>
              <a:buNone/>
              <a:defRPr sz="4600">
                <a:solidFill>
                  <a:srgbClr val="C8AF7B"/>
                </a:solidFill>
                <a:effectLst>
                  <a:outerShdw blurRad="25400" dist="12700" dir="16200000" rotWithShape="0">
                    <a:srgbClr val="000000">
                      <a:alpha val="48000"/>
                    </a:srgbClr>
                  </a:outerShdw>
                </a:effectLst>
              </a:defRPr>
            </a:lvl2pPr>
            <a:lvl3pPr marL="0" indent="0" algn="ctr">
              <a:spcBef>
                <a:spcPts val="0"/>
              </a:spcBef>
              <a:buSzTx/>
              <a:buNone/>
              <a:defRPr sz="4600">
                <a:solidFill>
                  <a:srgbClr val="C8AF7B"/>
                </a:solidFill>
                <a:effectLst>
                  <a:outerShdw blurRad="25400" dist="12700" dir="16200000" rotWithShape="0">
                    <a:srgbClr val="000000">
                      <a:alpha val="48000"/>
                    </a:srgbClr>
                  </a:outerShdw>
                </a:effectLst>
              </a:defRPr>
            </a:lvl3pPr>
            <a:lvl4pPr marL="0" indent="0" algn="ctr">
              <a:spcBef>
                <a:spcPts val="0"/>
              </a:spcBef>
              <a:buSzTx/>
              <a:buNone/>
              <a:defRPr sz="4600">
                <a:solidFill>
                  <a:srgbClr val="C8AF7B"/>
                </a:solidFill>
                <a:effectLst>
                  <a:outerShdw blurRad="25400" dist="12700" dir="16200000" rotWithShape="0">
                    <a:srgbClr val="000000">
                      <a:alpha val="48000"/>
                    </a:srgbClr>
                  </a:outerShdw>
                </a:effectLst>
              </a:defRPr>
            </a:lvl4pPr>
            <a:lvl5pPr marL="0" indent="0" algn="ctr">
              <a:spcBef>
                <a:spcPts val="0"/>
              </a:spcBef>
              <a:buSzTx/>
              <a:buNone/>
              <a:defRPr sz="4600">
                <a:solidFill>
                  <a:srgbClr val="C8AF7B"/>
                </a:solidFill>
                <a:effectLst>
                  <a:outerShdw blurRad="25400" dist="12700" dir="16200000" rotWithShape="0">
                    <a:srgbClr val="000000">
                      <a:alpha val="48000"/>
                    </a:srgbClr>
                  </a:outerShdw>
                </a:effectLst>
              </a:defRPr>
            </a:lvl5pPr>
          </a:lstStyle>
          <a:p>
            <a:r>
              <a:t>Texte niveau 1</a:t>
            </a:r>
          </a:p>
          <a:p>
            <a:pPr lvl="1"/>
            <a:r>
              <a:t>Texte niveau 2</a:t>
            </a:r>
          </a:p>
          <a:p>
            <a:pPr lvl="2"/>
            <a:r>
              <a:t>Texte niveau 3</a:t>
            </a:r>
          </a:p>
          <a:p>
            <a:pPr lvl="3"/>
            <a:r>
              <a:t>Texte niveau 4</a:t>
            </a:r>
          </a:p>
          <a:p>
            <a:pPr lvl="4"/>
            <a:r>
              <a:t>Texte niveau 5</a:t>
            </a:r>
          </a:p>
        </p:txBody>
      </p:sp>
      <p:sp>
        <p:nvSpPr>
          <p:cNvPr id="14" name="Numéro de diapositive"/>
          <p:cNvSpPr txBox="1">
            <a:spLocks noGrp="1"/>
          </p:cNvSpPr>
          <p:nvPr>
            <p:ph type="sldNum" sz="quarter" idx="2"/>
          </p:nvPr>
        </p:nvSpPr>
        <p:spPr>
          <a:xfrm>
            <a:off x="11995150" y="13227050"/>
            <a:ext cx="419100" cy="508000"/>
          </a:xfrm>
          <a:prstGeom prst="rect">
            <a:avLst/>
          </a:prstGeom>
        </p:spPr>
        <p:txBody>
          <a:bodyPr/>
          <a:lstStyle>
            <a:lvl1pPr>
              <a:defRPr i="1">
                <a:solidFill>
                  <a:srgbClr val="F4E1B9"/>
                </a:solidFill>
              </a:defRPr>
            </a:lvl1pPr>
          </a:lstStyle>
          <a:p>
            <a:fld id="{86CB4B4D-7CA3-9044-876B-883B54F8677D}" type="slidenum">
              <a:t>‹N°›</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03" name="Petite ville construite à flanc de coteau et surplombant l’océan"/>
          <p:cNvSpPr>
            <a:spLocks noGrp="1"/>
          </p:cNvSpPr>
          <p:nvPr>
            <p:ph type="pic" idx="21"/>
          </p:nvPr>
        </p:nvSpPr>
        <p:spPr>
          <a:xfrm>
            <a:off x="3311" y="5001"/>
            <a:ext cx="24422101" cy="17201286"/>
          </a:xfrm>
          <a:prstGeom prst="rect">
            <a:avLst/>
          </a:prstGeom>
        </p:spPr>
        <p:txBody>
          <a:bodyPr lIns="91439" tIns="45719" rIns="91439" bIns="45719" anchor="t">
            <a:noAutofit/>
          </a:bodyPr>
          <a:lstStyle/>
          <a:p>
            <a:endParaRPr/>
          </a:p>
        </p:txBody>
      </p:sp>
      <p:sp>
        <p:nvSpPr>
          <p:cNvPr id="104" name="Numéro de diapositive"/>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Photo - Horizontal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1" name="Petite ville construite à flanc de coteau et surplombant l’océan"/>
          <p:cNvSpPr>
            <a:spLocks noGrp="1"/>
          </p:cNvSpPr>
          <p:nvPr>
            <p:ph type="pic" idx="21"/>
          </p:nvPr>
        </p:nvSpPr>
        <p:spPr>
          <a:xfrm>
            <a:off x="2438400" y="-482600"/>
            <a:ext cx="19507200" cy="13739560"/>
          </a:xfrm>
          <a:prstGeom prst="rect">
            <a:avLst/>
          </a:prstGeom>
          <a:ln w="9525">
            <a:round/>
          </a:ln>
        </p:spPr>
        <p:txBody>
          <a:bodyPr lIns="91439" tIns="45719" rIns="91439" bIns="45719" anchor="t">
            <a:noAutofit/>
          </a:bodyPr>
          <a:lstStyle/>
          <a:p>
            <a:endParaRPr/>
          </a:p>
        </p:txBody>
      </p:sp>
      <p:sp>
        <p:nvSpPr>
          <p:cNvPr id="22" name="Texte du titre"/>
          <p:cNvSpPr txBox="1">
            <a:spLocks noGrp="1"/>
          </p:cNvSpPr>
          <p:nvPr>
            <p:ph type="title"/>
          </p:nvPr>
        </p:nvSpPr>
        <p:spPr>
          <a:xfrm>
            <a:off x="3454400" y="10287000"/>
            <a:ext cx="17475200" cy="1638300"/>
          </a:xfrm>
          <a:prstGeom prst="rect">
            <a:avLst/>
          </a:prstGeom>
        </p:spPr>
        <p:txBody>
          <a:bodyPr/>
          <a:lstStyle>
            <a:lvl1pPr>
              <a:defRPr sz="11300" i="0" u="none">
                <a:solidFill>
                  <a:srgbClr val="F4D799"/>
                </a:solidFill>
                <a:effectLst>
                  <a:outerShdw blurRad="25400" dist="25400" dir="16200000" rotWithShape="0">
                    <a:srgbClr val="000000">
                      <a:alpha val="34000"/>
                    </a:srgbClr>
                  </a:outerShdw>
                </a:effectLst>
                <a:latin typeface="+mj-lt"/>
                <a:ea typeface="+mj-ea"/>
                <a:cs typeface="+mj-cs"/>
                <a:sym typeface="Academy Engraved LET Plain:1.0"/>
              </a:defRPr>
            </a:lvl1pPr>
          </a:lstStyle>
          <a:p>
            <a:r>
              <a:t>Texte du titre</a:t>
            </a:r>
          </a:p>
        </p:txBody>
      </p:sp>
      <p:sp>
        <p:nvSpPr>
          <p:cNvPr id="23" name="Texte niveau 1…"/>
          <p:cNvSpPr txBox="1">
            <a:spLocks noGrp="1"/>
          </p:cNvSpPr>
          <p:nvPr>
            <p:ph type="body" sz="quarter" idx="1"/>
          </p:nvPr>
        </p:nvSpPr>
        <p:spPr>
          <a:xfrm>
            <a:off x="3454400" y="11912600"/>
            <a:ext cx="17475200" cy="914400"/>
          </a:xfrm>
          <a:prstGeom prst="rect">
            <a:avLst/>
          </a:prstGeom>
        </p:spPr>
        <p:txBody>
          <a:bodyPr anchor="t"/>
          <a:lstStyle>
            <a:lvl1pPr marL="0" indent="0" algn="ctr">
              <a:spcBef>
                <a:spcPts val="0"/>
              </a:spcBef>
              <a:buSzTx/>
              <a:buNone/>
              <a:defRPr sz="4600">
                <a:solidFill>
                  <a:srgbClr val="C8AF7B"/>
                </a:solidFill>
                <a:effectLst>
                  <a:outerShdw blurRad="25400" dist="12700" dir="16200000" rotWithShape="0">
                    <a:srgbClr val="000000">
                      <a:alpha val="48000"/>
                    </a:srgbClr>
                  </a:outerShdw>
                </a:effectLst>
              </a:defRPr>
            </a:lvl1pPr>
            <a:lvl2pPr marL="0" indent="0" algn="ctr">
              <a:spcBef>
                <a:spcPts val="0"/>
              </a:spcBef>
              <a:buSzTx/>
              <a:buNone/>
              <a:defRPr sz="4600">
                <a:solidFill>
                  <a:srgbClr val="C8AF7B"/>
                </a:solidFill>
                <a:effectLst>
                  <a:outerShdw blurRad="25400" dist="12700" dir="16200000" rotWithShape="0">
                    <a:srgbClr val="000000">
                      <a:alpha val="48000"/>
                    </a:srgbClr>
                  </a:outerShdw>
                </a:effectLst>
              </a:defRPr>
            </a:lvl2pPr>
            <a:lvl3pPr marL="0" indent="0" algn="ctr">
              <a:spcBef>
                <a:spcPts val="0"/>
              </a:spcBef>
              <a:buSzTx/>
              <a:buNone/>
              <a:defRPr sz="4600">
                <a:solidFill>
                  <a:srgbClr val="C8AF7B"/>
                </a:solidFill>
                <a:effectLst>
                  <a:outerShdw blurRad="25400" dist="12700" dir="16200000" rotWithShape="0">
                    <a:srgbClr val="000000">
                      <a:alpha val="48000"/>
                    </a:srgbClr>
                  </a:outerShdw>
                </a:effectLst>
              </a:defRPr>
            </a:lvl3pPr>
            <a:lvl4pPr marL="0" indent="0" algn="ctr">
              <a:spcBef>
                <a:spcPts val="0"/>
              </a:spcBef>
              <a:buSzTx/>
              <a:buNone/>
              <a:defRPr sz="4600">
                <a:solidFill>
                  <a:srgbClr val="C8AF7B"/>
                </a:solidFill>
                <a:effectLst>
                  <a:outerShdw blurRad="25400" dist="12700" dir="16200000" rotWithShape="0">
                    <a:srgbClr val="000000">
                      <a:alpha val="48000"/>
                    </a:srgbClr>
                  </a:outerShdw>
                </a:effectLst>
              </a:defRPr>
            </a:lvl4pPr>
            <a:lvl5pPr marL="0" indent="0" algn="ctr">
              <a:spcBef>
                <a:spcPts val="0"/>
              </a:spcBef>
              <a:buSzTx/>
              <a:buNone/>
              <a:defRPr sz="4600">
                <a:solidFill>
                  <a:srgbClr val="C8AF7B"/>
                </a:solidFill>
                <a:effectLst>
                  <a:outerShdw blurRad="25400" dist="12700" dir="16200000" rotWithShape="0">
                    <a:srgbClr val="000000">
                      <a:alpha val="48000"/>
                    </a:srgbClr>
                  </a:outerShdw>
                </a:effectLst>
              </a:defRPr>
            </a:lvl5pPr>
          </a:lstStyle>
          <a:p>
            <a:r>
              <a:t>Texte niveau 1</a:t>
            </a:r>
          </a:p>
          <a:p>
            <a:pPr lvl="1"/>
            <a:r>
              <a:t>Texte niveau 2</a:t>
            </a:r>
          </a:p>
          <a:p>
            <a:pPr lvl="2"/>
            <a:r>
              <a:t>Texte niveau 3</a:t>
            </a:r>
          </a:p>
          <a:p>
            <a:pPr lvl="3"/>
            <a:r>
              <a:t>Texte niveau 4</a:t>
            </a:r>
          </a:p>
          <a:p>
            <a:pPr lvl="4"/>
            <a:r>
              <a:t>Texte niveau 5</a:t>
            </a:r>
          </a:p>
        </p:txBody>
      </p:sp>
      <p:sp>
        <p:nvSpPr>
          <p:cNvPr id="24" name="Numéro de diapositive"/>
          <p:cNvSpPr txBox="1">
            <a:spLocks noGrp="1"/>
          </p:cNvSpPr>
          <p:nvPr>
            <p:ph type="sldNum" sz="quarter" idx="2"/>
          </p:nvPr>
        </p:nvSpPr>
        <p:spPr>
          <a:prstGeom prst="rect">
            <a:avLst/>
          </a:prstGeom>
        </p:spPr>
        <p:txBody>
          <a:bodyPr/>
          <a:lstStyle>
            <a:lvl1pPr>
              <a:defRPr i="1">
                <a:solidFill>
                  <a:srgbClr val="F4E1B9"/>
                </a:solidFill>
              </a:defRPr>
            </a:lvl1pPr>
          </a:lstStyle>
          <a:p>
            <a:fld id="{86CB4B4D-7CA3-9044-876B-883B54F8677D}" type="slidenum">
              <a:t>‹N°›</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re - Centré">
    <p:spTree>
      <p:nvGrpSpPr>
        <p:cNvPr id="1" name=""/>
        <p:cNvGrpSpPr/>
        <p:nvPr/>
      </p:nvGrpSpPr>
      <p:grpSpPr>
        <a:xfrm>
          <a:off x="0" y="0"/>
          <a:ext cx="0" cy="0"/>
          <a:chOff x="0" y="0"/>
          <a:chExt cx="0" cy="0"/>
        </a:xfrm>
      </p:grpSpPr>
      <p:sp>
        <p:nvSpPr>
          <p:cNvPr id="31" name="Texte du titre"/>
          <p:cNvSpPr txBox="1">
            <a:spLocks noGrp="1"/>
          </p:cNvSpPr>
          <p:nvPr>
            <p:ph type="title"/>
          </p:nvPr>
        </p:nvSpPr>
        <p:spPr>
          <a:xfrm>
            <a:off x="2387600" y="5308600"/>
            <a:ext cx="19621500" cy="3111500"/>
          </a:xfrm>
          <a:prstGeom prst="rect">
            <a:avLst/>
          </a:prstGeom>
        </p:spPr>
        <p:txBody>
          <a:bodyPr/>
          <a:lstStyle/>
          <a:p>
            <a:r>
              <a:t>Texte du titre</a:t>
            </a:r>
          </a:p>
        </p:txBody>
      </p:sp>
      <p:sp>
        <p:nvSpPr>
          <p:cNvPr id="32" name="Numéro de diapositive"/>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Photo - Verticale">
    <p:spTree>
      <p:nvGrpSpPr>
        <p:cNvPr id="1" name=""/>
        <p:cNvGrpSpPr/>
        <p:nvPr/>
      </p:nvGrpSpPr>
      <p:grpSpPr>
        <a:xfrm>
          <a:off x="0" y="0"/>
          <a:ext cx="0" cy="0"/>
          <a:chOff x="0" y="0"/>
          <a:chExt cx="0" cy="0"/>
        </a:xfrm>
      </p:grpSpPr>
      <p:sp>
        <p:nvSpPr>
          <p:cNvPr id="39" name="Petite ville construite à flanc de coteau et surplombant l’océan"/>
          <p:cNvSpPr>
            <a:spLocks noGrp="1"/>
          </p:cNvSpPr>
          <p:nvPr>
            <p:ph type="pic" idx="21"/>
          </p:nvPr>
        </p:nvSpPr>
        <p:spPr>
          <a:xfrm>
            <a:off x="11099182" y="1524000"/>
            <a:ext cx="15562608" cy="10961254"/>
          </a:xfrm>
          <a:prstGeom prst="rect">
            <a:avLst/>
          </a:prstGeom>
          <a:ln w="9525">
            <a:round/>
          </a:ln>
        </p:spPr>
        <p:txBody>
          <a:bodyPr lIns="91439" tIns="45719" rIns="91439" bIns="45719" anchor="t">
            <a:noAutofit/>
          </a:bodyPr>
          <a:lstStyle/>
          <a:p>
            <a:endParaRPr/>
          </a:p>
        </p:txBody>
      </p:sp>
      <p:sp>
        <p:nvSpPr>
          <p:cNvPr id="40" name="Texte du titre"/>
          <p:cNvSpPr txBox="1">
            <a:spLocks noGrp="1"/>
          </p:cNvSpPr>
          <p:nvPr>
            <p:ph type="title"/>
          </p:nvPr>
        </p:nvSpPr>
        <p:spPr>
          <a:xfrm>
            <a:off x="1447800" y="3708400"/>
            <a:ext cx="11341100" cy="3429000"/>
          </a:xfrm>
          <a:prstGeom prst="rect">
            <a:avLst/>
          </a:prstGeom>
        </p:spPr>
        <p:txBody>
          <a:bodyPr anchor="b"/>
          <a:lstStyle/>
          <a:p>
            <a:r>
              <a:t>Texte du titre</a:t>
            </a:r>
          </a:p>
        </p:txBody>
      </p:sp>
      <p:sp>
        <p:nvSpPr>
          <p:cNvPr id="41" name="Texte niveau 1…"/>
          <p:cNvSpPr txBox="1">
            <a:spLocks noGrp="1"/>
          </p:cNvSpPr>
          <p:nvPr>
            <p:ph type="body" sz="quarter" idx="1"/>
          </p:nvPr>
        </p:nvSpPr>
        <p:spPr>
          <a:xfrm>
            <a:off x="1447800" y="7150100"/>
            <a:ext cx="11341100" cy="4813300"/>
          </a:xfrm>
          <a:prstGeom prst="rect">
            <a:avLst/>
          </a:prstGeom>
        </p:spPr>
        <p:txBody>
          <a:bodyPr anchor="t"/>
          <a:lstStyle>
            <a:lvl1pPr marL="0" indent="0" algn="ctr">
              <a:spcBef>
                <a:spcPts val="0"/>
              </a:spcBef>
              <a:buSzTx/>
              <a:buNone/>
              <a:defRPr sz="5000"/>
            </a:lvl1pPr>
            <a:lvl2pPr marL="0" indent="0" algn="ctr">
              <a:spcBef>
                <a:spcPts val="0"/>
              </a:spcBef>
              <a:buSzTx/>
              <a:buNone/>
              <a:defRPr sz="5000"/>
            </a:lvl2pPr>
            <a:lvl3pPr marL="0" indent="0" algn="ctr">
              <a:spcBef>
                <a:spcPts val="0"/>
              </a:spcBef>
              <a:buSzTx/>
              <a:buNone/>
              <a:defRPr sz="5000"/>
            </a:lvl3pPr>
            <a:lvl4pPr marL="0" indent="0" algn="ctr">
              <a:spcBef>
                <a:spcPts val="0"/>
              </a:spcBef>
              <a:buSzTx/>
              <a:buNone/>
              <a:defRPr sz="5000"/>
            </a:lvl4pPr>
            <a:lvl5pPr marL="0" indent="0" algn="ctr">
              <a:spcBef>
                <a:spcPts val="0"/>
              </a:spcBef>
              <a:buSzTx/>
              <a:buNone/>
              <a:defRPr sz="5000"/>
            </a:lvl5pPr>
          </a:lstStyle>
          <a:p>
            <a:r>
              <a:t>Texte niveau 1</a:t>
            </a:r>
          </a:p>
          <a:p>
            <a:pPr lvl="1"/>
            <a:r>
              <a:t>Texte niveau 2</a:t>
            </a:r>
          </a:p>
          <a:p>
            <a:pPr lvl="2"/>
            <a:r>
              <a:t>Texte niveau 3</a:t>
            </a:r>
          </a:p>
          <a:p>
            <a:pPr lvl="3"/>
            <a:r>
              <a:t>Texte niveau 4</a:t>
            </a:r>
          </a:p>
          <a:p>
            <a:pPr lvl="4"/>
            <a:r>
              <a:t>Texte niveau 5</a:t>
            </a:r>
          </a:p>
        </p:txBody>
      </p:sp>
      <p:sp>
        <p:nvSpPr>
          <p:cNvPr id="42" name="Numéro de diapositive"/>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re et puces">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57" name="Texte du titre"/>
          <p:cNvSpPr txBox="1">
            <a:spLocks noGrp="1"/>
          </p:cNvSpPr>
          <p:nvPr>
            <p:ph type="title"/>
          </p:nvPr>
        </p:nvSpPr>
        <p:spPr>
          <a:prstGeom prst="rect">
            <a:avLst/>
          </a:prstGeom>
        </p:spPr>
        <p:txBody>
          <a:bodyPr/>
          <a:lstStyle/>
          <a:p>
            <a:r>
              <a:t>Texte du titre</a:t>
            </a:r>
          </a:p>
        </p:txBody>
      </p:sp>
      <p:sp>
        <p:nvSpPr>
          <p:cNvPr id="58" name="Texte niveau 1…"/>
          <p:cNvSpPr txBox="1">
            <a:spLocks noGrp="1"/>
          </p:cNvSpPr>
          <p:nvPr>
            <p:ph type="body" idx="1"/>
          </p:nvPr>
        </p:nvSpPr>
        <p:spPr>
          <a:xfrm>
            <a:off x="2387600" y="4330700"/>
            <a:ext cx="19621500" cy="7899400"/>
          </a:xfrm>
          <a:prstGeom prst="rect">
            <a:avLst/>
          </a:prstGeom>
        </p:spPr>
        <p:txBody>
          <a:bodyPr/>
          <a:lstStyle>
            <a:lvl1pPr marL="584200" indent="-584200">
              <a:spcBef>
                <a:spcPts val="3900"/>
              </a:spcBef>
              <a:buBlip>
                <a:blip r:embed="rId3"/>
              </a:buBlip>
              <a:defRPr sz="5000"/>
            </a:lvl1pPr>
            <a:lvl2pPr marL="1168400" indent="-584200">
              <a:spcBef>
                <a:spcPts val="3900"/>
              </a:spcBef>
              <a:buBlip>
                <a:blip r:embed="rId3"/>
              </a:buBlip>
              <a:defRPr sz="5000"/>
            </a:lvl2pPr>
            <a:lvl3pPr marL="1752600" indent="-584200">
              <a:spcBef>
                <a:spcPts val="3900"/>
              </a:spcBef>
              <a:buBlip>
                <a:blip r:embed="rId3"/>
              </a:buBlip>
              <a:defRPr sz="5000"/>
            </a:lvl3pPr>
            <a:lvl4pPr marL="2336800" indent="-584200">
              <a:spcBef>
                <a:spcPts val="3900"/>
              </a:spcBef>
              <a:buBlip>
                <a:blip r:embed="rId3"/>
              </a:buBlip>
              <a:defRPr sz="5000"/>
            </a:lvl4pPr>
            <a:lvl5pPr marL="2921000" indent="-584200">
              <a:spcBef>
                <a:spcPts val="3900"/>
              </a:spcBef>
              <a:buBlip>
                <a:blip r:embed="rId3"/>
              </a:buBlip>
              <a:defRPr sz="5000"/>
            </a:lvl5pPr>
          </a:lstStyle>
          <a:p>
            <a:r>
              <a:t>Texte niveau 1</a:t>
            </a:r>
          </a:p>
          <a:p>
            <a:pPr lvl="1"/>
            <a:r>
              <a:t>Texte niveau 2</a:t>
            </a:r>
          </a:p>
          <a:p>
            <a:pPr lvl="2"/>
            <a:r>
              <a:t>Texte niveau 3</a:t>
            </a:r>
          </a:p>
          <a:p>
            <a:pPr lvl="3"/>
            <a:r>
              <a:t>Texte niveau 4</a:t>
            </a:r>
          </a:p>
          <a:p>
            <a:pPr lvl="4"/>
            <a:r>
              <a:t>Texte niveau 5</a:t>
            </a:r>
          </a:p>
        </p:txBody>
      </p:sp>
      <p:sp>
        <p:nvSpPr>
          <p:cNvPr id="59" name="Numéro de diapositive"/>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re, puces et photo">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66" name="Petite ville construite à flanc de coteau et surplombant l’océan"/>
          <p:cNvSpPr>
            <a:spLocks noGrp="1"/>
          </p:cNvSpPr>
          <p:nvPr>
            <p:ph type="pic" sz="half" idx="21"/>
          </p:nvPr>
        </p:nvSpPr>
        <p:spPr>
          <a:xfrm>
            <a:off x="12331700" y="4673600"/>
            <a:ext cx="10742482" cy="7566282"/>
          </a:xfrm>
          <a:prstGeom prst="rect">
            <a:avLst/>
          </a:prstGeom>
          <a:ln w="9525">
            <a:round/>
          </a:ln>
        </p:spPr>
        <p:txBody>
          <a:bodyPr lIns="91439" tIns="45719" rIns="91439" bIns="45719" anchor="t">
            <a:noAutofit/>
          </a:bodyPr>
          <a:lstStyle/>
          <a:p>
            <a:endParaRPr/>
          </a:p>
        </p:txBody>
      </p:sp>
      <p:sp>
        <p:nvSpPr>
          <p:cNvPr id="67" name="Texte du titre"/>
          <p:cNvSpPr txBox="1">
            <a:spLocks noGrp="1"/>
          </p:cNvSpPr>
          <p:nvPr>
            <p:ph type="title"/>
          </p:nvPr>
        </p:nvSpPr>
        <p:spPr>
          <a:prstGeom prst="rect">
            <a:avLst/>
          </a:prstGeom>
        </p:spPr>
        <p:txBody>
          <a:bodyPr/>
          <a:lstStyle/>
          <a:p>
            <a:r>
              <a:t>Texte du titre</a:t>
            </a:r>
          </a:p>
        </p:txBody>
      </p:sp>
      <p:sp>
        <p:nvSpPr>
          <p:cNvPr id="68" name="Texte niveau 1…"/>
          <p:cNvSpPr txBox="1">
            <a:spLocks noGrp="1"/>
          </p:cNvSpPr>
          <p:nvPr>
            <p:ph type="body" sz="half" idx="1"/>
          </p:nvPr>
        </p:nvSpPr>
        <p:spPr>
          <a:xfrm>
            <a:off x="2387600" y="4330700"/>
            <a:ext cx="9855200" cy="7899400"/>
          </a:xfrm>
          <a:prstGeom prst="rect">
            <a:avLst/>
          </a:prstGeom>
        </p:spPr>
        <p:txBody>
          <a:bodyPr/>
          <a:lstStyle>
            <a:lvl1pPr marL="584200" indent="-584200">
              <a:spcBef>
                <a:spcPts val="3900"/>
              </a:spcBef>
              <a:buBlip>
                <a:blip r:embed="rId3"/>
              </a:buBlip>
              <a:defRPr sz="5000"/>
            </a:lvl1pPr>
            <a:lvl2pPr marL="1168400" indent="-584200">
              <a:spcBef>
                <a:spcPts val="3900"/>
              </a:spcBef>
              <a:buBlip>
                <a:blip r:embed="rId3"/>
              </a:buBlip>
              <a:defRPr sz="5000"/>
            </a:lvl2pPr>
            <a:lvl3pPr marL="1752600" indent="-584200">
              <a:spcBef>
                <a:spcPts val="3900"/>
              </a:spcBef>
              <a:buBlip>
                <a:blip r:embed="rId3"/>
              </a:buBlip>
              <a:defRPr sz="5000"/>
            </a:lvl3pPr>
            <a:lvl4pPr marL="2336800" indent="-584200">
              <a:spcBef>
                <a:spcPts val="3900"/>
              </a:spcBef>
              <a:buBlip>
                <a:blip r:embed="rId3"/>
              </a:buBlip>
              <a:defRPr sz="5000"/>
            </a:lvl4pPr>
            <a:lvl5pPr marL="2921000" indent="-584200">
              <a:spcBef>
                <a:spcPts val="3900"/>
              </a:spcBef>
              <a:buBlip>
                <a:blip r:embed="rId3"/>
              </a:buBlip>
              <a:defRPr sz="5000"/>
            </a:lvl5pPr>
          </a:lstStyle>
          <a:p>
            <a:r>
              <a:t>Texte niveau 1</a:t>
            </a:r>
          </a:p>
          <a:p>
            <a:pPr lvl="1"/>
            <a:r>
              <a:t>Texte niveau 2</a:t>
            </a:r>
          </a:p>
          <a:p>
            <a:pPr lvl="2"/>
            <a:r>
              <a:t>Texte niveau 3</a:t>
            </a:r>
          </a:p>
          <a:p>
            <a:pPr lvl="3"/>
            <a:r>
              <a:t>Texte niveau 4</a:t>
            </a:r>
          </a:p>
          <a:p>
            <a:pPr lvl="4"/>
            <a:r>
              <a:t>Texte niveau 5</a:t>
            </a:r>
          </a:p>
        </p:txBody>
      </p:sp>
      <p:sp>
        <p:nvSpPr>
          <p:cNvPr id="69" name="Numéro de diapositive"/>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Puces">
    <p:spTree>
      <p:nvGrpSpPr>
        <p:cNvPr id="1" name=""/>
        <p:cNvGrpSpPr/>
        <p:nvPr/>
      </p:nvGrpSpPr>
      <p:grpSpPr>
        <a:xfrm>
          <a:off x="0" y="0"/>
          <a:ext cx="0" cy="0"/>
          <a:chOff x="0" y="0"/>
          <a:chExt cx="0" cy="0"/>
        </a:xfrm>
      </p:grpSpPr>
      <p:sp>
        <p:nvSpPr>
          <p:cNvPr id="76" name="Texte niveau 1…"/>
          <p:cNvSpPr txBox="1">
            <a:spLocks noGrp="1"/>
          </p:cNvSpPr>
          <p:nvPr>
            <p:ph type="body" idx="1"/>
          </p:nvPr>
        </p:nvSpPr>
        <p:spPr>
          <a:prstGeom prst="rect">
            <a:avLst/>
          </a:prstGeom>
        </p:spPr>
        <p:txBody>
          <a:bodyPr/>
          <a:lstStyle>
            <a:lvl1pPr>
              <a:buBlip>
                <a:blip r:embed="rId2"/>
              </a:buBlip>
            </a:lvl1pPr>
            <a:lvl2pPr>
              <a:buBlip>
                <a:blip r:embed="rId2"/>
              </a:buBlip>
            </a:lvl2pPr>
            <a:lvl3pPr>
              <a:buBlip>
                <a:blip r:embed="rId2"/>
              </a:buBlip>
            </a:lvl3pPr>
            <a:lvl4pPr>
              <a:buBlip>
                <a:blip r:embed="rId2"/>
              </a:buBlip>
            </a:lvl4pPr>
            <a:lvl5pPr>
              <a:buBlip>
                <a:blip r:embed="rId2"/>
              </a:buBlip>
            </a:lvl5pPr>
          </a:lstStyle>
          <a:p>
            <a:r>
              <a:t>Texte niveau 1</a:t>
            </a:r>
          </a:p>
          <a:p>
            <a:pPr lvl="1"/>
            <a:r>
              <a:t>Texte niveau 2</a:t>
            </a:r>
          </a:p>
          <a:p>
            <a:pPr lvl="2"/>
            <a:r>
              <a:t>Texte niveau 3</a:t>
            </a:r>
          </a:p>
          <a:p>
            <a:pPr lvl="3"/>
            <a:r>
              <a:t>Texte niveau 4</a:t>
            </a:r>
          </a:p>
          <a:p>
            <a:pPr lvl="4"/>
            <a:r>
              <a:t>Texte niveau 5</a:t>
            </a:r>
          </a:p>
        </p:txBody>
      </p:sp>
      <p:sp>
        <p:nvSpPr>
          <p:cNvPr id="77" name="Numéro de diapositive"/>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3 photos">
    <p:spTree>
      <p:nvGrpSpPr>
        <p:cNvPr id="1" name=""/>
        <p:cNvGrpSpPr/>
        <p:nvPr/>
      </p:nvGrpSpPr>
      <p:grpSpPr>
        <a:xfrm>
          <a:off x="0" y="0"/>
          <a:ext cx="0" cy="0"/>
          <a:chOff x="0" y="0"/>
          <a:chExt cx="0" cy="0"/>
        </a:xfrm>
      </p:grpSpPr>
      <p:sp>
        <p:nvSpPr>
          <p:cNvPr id="84" name="Bâtiment de pierre au Maroc avec l’océan et le ciel en arrière-plan"/>
          <p:cNvSpPr>
            <a:spLocks noGrp="1"/>
          </p:cNvSpPr>
          <p:nvPr>
            <p:ph type="pic" sz="half" idx="21"/>
          </p:nvPr>
        </p:nvSpPr>
        <p:spPr>
          <a:xfrm>
            <a:off x="12494232" y="6705600"/>
            <a:ext cx="10404086" cy="6924769"/>
          </a:xfrm>
          <a:prstGeom prst="rect">
            <a:avLst/>
          </a:prstGeom>
          <a:ln w="9525">
            <a:round/>
          </a:ln>
        </p:spPr>
        <p:txBody>
          <a:bodyPr lIns="91439" tIns="45719" rIns="91439" bIns="45719" anchor="t">
            <a:noAutofit/>
          </a:bodyPr>
          <a:lstStyle/>
          <a:p>
            <a:endParaRPr/>
          </a:p>
        </p:txBody>
      </p:sp>
      <p:sp>
        <p:nvSpPr>
          <p:cNvPr id="85" name="Petite ville construite à flanc de coteau et surplombant l’océan"/>
          <p:cNvSpPr>
            <a:spLocks noGrp="1"/>
          </p:cNvSpPr>
          <p:nvPr>
            <p:ph type="pic" sz="half" idx="22"/>
          </p:nvPr>
        </p:nvSpPr>
        <p:spPr>
          <a:xfrm>
            <a:off x="11289407" y="1189547"/>
            <a:ext cx="11582401" cy="8157865"/>
          </a:xfrm>
          <a:prstGeom prst="rect">
            <a:avLst/>
          </a:prstGeom>
          <a:ln w="9525">
            <a:round/>
          </a:ln>
        </p:spPr>
        <p:txBody>
          <a:bodyPr lIns="91439" tIns="45719" rIns="91439" bIns="45719" anchor="t">
            <a:noAutofit/>
          </a:bodyPr>
          <a:lstStyle/>
          <a:p>
            <a:endParaRPr/>
          </a:p>
        </p:txBody>
      </p:sp>
      <p:sp>
        <p:nvSpPr>
          <p:cNvPr id="86" name="Arche en pierre naturelle sur une plage au Maroc"/>
          <p:cNvSpPr>
            <a:spLocks noGrp="1"/>
          </p:cNvSpPr>
          <p:nvPr>
            <p:ph type="pic" idx="23"/>
          </p:nvPr>
        </p:nvSpPr>
        <p:spPr>
          <a:xfrm>
            <a:off x="1651000" y="-1193800"/>
            <a:ext cx="10502900" cy="16110521"/>
          </a:xfrm>
          <a:prstGeom prst="rect">
            <a:avLst/>
          </a:prstGeom>
          <a:ln w="9525">
            <a:round/>
          </a:ln>
        </p:spPr>
        <p:txBody>
          <a:bodyPr lIns="91439" tIns="45719" rIns="91439" bIns="45719" anchor="t">
            <a:noAutofit/>
          </a:bodyPr>
          <a:lstStyle/>
          <a:p>
            <a:endParaRPr/>
          </a:p>
        </p:txBody>
      </p:sp>
      <p:sp>
        <p:nvSpPr>
          <p:cNvPr id="87" name="Numéro de diapositive"/>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Citation">
    <p:spTree>
      <p:nvGrpSpPr>
        <p:cNvPr id="1" name=""/>
        <p:cNvGrpSpPr/>
        <p:nvPr/>
      </p:nvGrpSpPr>
      <p:grpSpPr>
        <a:xfrm>
          <a:off x="0" y="0"/>
          <a:ext cx="0" cy="0"/>
          <a:chOff x="0" y="0"/>
          <a:chExt cx="0" cy="0"/>
        </a:xfrm>
      </p:grpSpPr>
      <p:sp>
        <p:nvSpPr>
          <p:cNvPr id="94" name="-Gilles Allain"/>
          <p:cNvSpPr txBox="1">
            <a:spLocks noGrp="1"/>
          </p:cNvSpPr>
          <p:nvPr>
            <p:ph type="body" sz="quarter" idx="21"/>
          </p:nvPr>
        </p:nvSpPr>
        <p:spPr>
          <a:xfrm>
            <a:off x="2387600" y="8953500"/>
            <a:ext cx="19621500" cy="584200"/>
          </a:xfrm>
          <a:prstGeom prst="rect">
            <a:avLst/>
          </a:prstGeom>
        </p:spPr>
        <p:txBody>
          <a:bodyPr anchor="t">
            <a:spAutoFit/>
          </a:bodyPr>
          <a:lstStyle>
            <a:lvl1pPr marL="0" indent="0" algn="ctr">
              <a:lnSpc>
                <a:spcPct val="100000"/>
              </a:lnSpc>
              <a:spcBef>
                <a:spcPts val="0"/>
              </a:spcBef>
              <a:buSzTx/>
              <a:buNone/>
              <a:defRPr sz="3200"/>
            </a:lvl1pPr>
          </a:lstStyle>
          <a:p>
            <a:r>
              <a:t>-Gilles Allain</a:t>
            </a:r>
          </a:p>
        </p:txBody>
      </p:sp>
      <p:sp>
        <p:nvSpPr>
          <p:cNvPr id="95" name="« Saisissez une citation ici. »"/>
          <p:cNvSpPr txBox="1">
            <a:spLocks noGrp="1"/>
          </p:cNvSpPr>
          <p:nvPr>
            <p:ph type="body" sz="quarter" idx="22"/>
          </p:nvPr>
        </p:nvSpPr>
        <p:spPr>
          <a:xfrm>
            <a:off x="2387600" y="5994400"/>
            <a:ext cx="19621500" cy="990600"/>
          </a:xfrm>
          <a:prstGeom prst="rect">
            <a:avLst/>
          </a:prstGeom>
        </p:spPr>
        <p:txBody>
          <a:bodyPr>
            <a:spAutoFit/>
          </a:bodyPr>
          <a:lstStyle>
            <a:lvl1pPr marL="0" indent="0" algn="ctr">
              <a:lnSpc>
                <a:spcPct val="100000"/>
              </a:lnSpc>
              <a:spcBef>
                <a:spcPts val="3400"/>
              </a:spcBef>
              <a:buSzTx/>
              <a:buNone/>
            </a:lvl1pPr>
          </a:lstStyle>
          <a:p>
            <a:r>
              <a:t>« Saisissez une citation ici. »</a:t>
            </a:r>
          </a:p>
        </p:txBody>
      </p:sp>
      <p:sp>
        <p:nvSpPr>
          <p:cNvPr id="96" name="Numéro de diapositive"/>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3.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jpe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12"/>
          <a:srcRect/>
          <a:stretch>
            <a:fillRect/>
          </a:stretch>
        </a:blipFill>
        <a:effectLst/>
      </p:bgPr>
    </p:bg>
    <p:spTree>
      <p:nvGrpSpPr>
        <p:cNvPr id="1" name=""/>
        <p:cNvGrpSpPr/>
        <p:nvPr/>
      </p:nvGrpSpPr>
      <p:grpSpPr>
        <a:xfrm>
          <a:off x="0" y="0"/>
          <a:ext cx="0" cy="0"/>
          <a:chOff x="0" y="0"/>
          <a:chExt cx="0" cy="0"/>
        </a:xfrm>
      </p:grpSpPr>
      <p:sp>
        <p:nvSpPr>
          <p:cNvPr id="2" name="Texte niveau 1…"/>
          <p:cNvSpPr txBox="1">
            <a:spLocks noGrp="1"/>
          </p:cNvSpPr>
          <p:nvPr>
            <p:ph type="body" idx="1"/>
          </p:nvPr>
        </p:nvSpPr>
        <p:spPr>
          <a:xfrm>
            <a:off x="2387600" y="1295400"/>
            <a:ext cx="19621500" cy="111252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buBlip>
                <a:blip r:embed="rId13"/>
              </a:buBlip>
            </a:lvl1pPr>
            <a:lvl2pPr>
              <a:buBlip>
                <a:blip r:embed="rId13"/>
              </a:buBlip>
            </a:lvl2pPr>
            <a:lvl3pPr>
              <a:buBlip>
                <a:blip r:embed="rId13"/>
              </a:buBlip>
            </a:lvl3pPr>
            <a:lvl4pPr>
              <a:buBlip>
                <a:blip r:embed="rId13"/>
              </a:buBlip>
            </a:lvl4pPr>
            <a:lvl5pPr>
              <a:buBlip>
                <a:blip r:embed="rId13"/>
              </a:buBlip>
            </a:lvl5pPr>
          </a:lstStyle>
          <a:p>
            <a:r>
              <a:t>Texte niveau 1</a:t>
            </a:r>
          </a:p>
          <a:p>
            <a:pPr lvl="1"/>
            <a:r>
              <a:t>Texte niveau 2</a:t>
            </a:r>
          </a:p>
          <a:p>
            <a:pPr lvl="2"/>
            <a:r>
              <a:t>Texte niveau 3</a:t>
            </a:r>
          </a:p>
          <a:p>
            <a:pPr lvl="3"/>
            <a:r>
              <a:t>Texte niveau 4</a:t>
            </a:r>
          </a:p>
          <a:p>
            <a:pPr lvl="4"/>
            <a:r>
              <a:t>Texte niveau 5</a:t>
            </a:r>
          </a:p>
        </p:txBody>
      </p:sp>
      <p:sp>
        <p:nvSpPr>
          <p:cNvPr id="3" name="Texte du titre"/>
          <p:cNvSpPr txBox="1">
            <a:spLocks noGrp="1"/>
          </p:cNvSpPr>
          <p:nvPr>
            <p:ph type="title"/>
          </p:nvPr>
        </p:nvSpPr>
        <p:spPr>
          <a:xfrm>
            <a:off x="2387600" y="1193800"/>
            <a:ext cx="19621500" cy="23241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r>
              <a:t>Texte du titre</a:t>
            </a:r>
          </a:p>
        </p:txBody>
      </p:sp>
      <p:sp>
        <p:nvSpPr>
          <p:cNvPr id="4" name="Numéro de diapositive"/>
          <p:cNvSpPr txBox="1">
            <a:spLocks noGrp="1"/>
          </p:cNvSpPr>
          <p:nvPr>
            <p:ph type="sldNum" sz="quarter" idx="2"/>
          </p:nvPr>
        </p:nvSpPr>
        <p:spPr>
          <a:xfrm>
            <a:off x="11995150" y="13233400"/>
            <a:ext cx="419100" cy="508000"/>
          </a:xfrm>
          <a:prstGeom prst="rect">
            <a:avLst/>
          </a:prstGeom>
          <a:ln w="12700">
            <a:miter lim="400000"/>
          </a:ln>
        </p:spPr>
        <p:txBody>
          <a:bodyPr wrap="none" lIns="50800" tIns="50800" rIns="50800" bIns="50800" anchor="ctr">
            <a:spAutoFit/>
          </a:bodyPr>
          <a:lstStyle>
            <a:lvl1pPr>
              <a:defRPr sz="2400" b="1" i="0">
                <a:solidFill>
                  <a:srgbClr val="F3F1DF"/>
                </a:solidFill>
                <a:effectLst>
                  <a:outerShdw blurRad="25400" dist="12700" dir="16200000" rotWithShape="0">
                    <a:srgbClr val="000000">
                      <a:alpha val="80000"/>
                    </a:srgbClr>
                  </a:outerShdw>
                </a:effectLst>
                <a:latin typeface="Palatino"/>
                <a:ea typeface="Palatino"/>
                <a:cs typeface="Palatino"/>
                <a:sym typeface="Palatino"/>
              </a:defRPr>
            </a:lvl1pPr>
          </a:lstStyle>
          <a:p>
            <a:fld id="{86CB4B4D-7CA3-9044-876B-883B54F8677D}" type="slidenum">
              <a:t>‹N°›</a:t>
            </a:fld>
            <a:endParaRPr/>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4" r:id="rId5"/>
    <p:sldLayoutId id="2147483655" r:id="rId6"/>
    <p:sldLayoutId id="2147483656" r:id="rId7"/>
    <p:sldLayoutId id="2147483657" r:id="rId8"/>
    <p:sldLayoutId id="2147483658" r:id="rId9"/>
    <p:sldLayoutId id="2147483659" r:id="rId10"/>
  </p:sldLayoutIdLst>
  <p:transition spd="med"/>
  <p:txStyles>
    <p:titleStyle>
      <a:lvl1pPr marL="0" marR="0" indent="0" algn="ctr" defTabSz="825500" rtl="0" latinLnBrk="0">
        <a:lnSpc>
          <a:spcPct val="100000"/>
        </a:lnSpc>
        <a:spcBef>
          <a:spcPts val="0"/>
        </a:spcBef>
        <a:spcAft>
          <a:spcPts val="0"/>
        </a:spcAft>
        <a:buClrTx/>
        <a:buSzTx/>
        <a:buFontTx/>
        <a:buNone/>
        <a:tabLst/>
        <a:defRPr sz="13100" b="0" i="1" u="sng" strike="noStrike" cap="none" spc="0" baseline="0">
          <a:solidFill>
            <a:srgbClr val="BCB08F"/>
          </a:solidFill>
          <a:effectLst>
            <a:outerShdw blurRad="12700" dist="12700" dir="16200000" rotWithShape="0">
              <a:srgbClr val="000000">
                <a:alpha val="50000"/>
              </a:srgbClr>
            </a:outerShdw>
          </a:effectLst>
          <a:uFillTx/>
          <a:latin typeface="+mn-lt"/>
          <a:ea typeface="+mn-ea"/>
          <a:cs typeface="+mn-cs"/>
          <a:sym typeface="Hoefler Text"/>
        </a:defRPr>
      </a:lvl1pPr>
      <a:lvl2pPr marL="0" marR="0" indent="0" algn="ctr" defTabSz="825500" rtl="0" latinLnBrk="0">
        <a:lnSpc>
          <a:spcPct val="100000"/>
        </a:lnSpc>
        <a:spcBef>
          <a:spcPts val="0"/>
        </a:spcBef>
        <a:spcAft>
          <a:spcPts val="0"/>
        </a:spcAft>
        <a:buClrTx/>
        <a:buSzTx/>
        <a:buFontTx/>
        <a:buNone/>
        <a:tabLst/>
        <a:defRPr sz="13100" b="0" i="1" u="sng" strike="noStrike" cap="none" spc="0" baseline="0">
          <a:solidFill>
            <a:srgbClr val="BCB08F"/>
          </a:solidFill>
          <a:effectLst>
            <a:outerShdw blurRad="12700" dist="12700" dir="16200000" rotWithShape="0">
              <a:srgbClr val="000000">
                <a:alpha val="50000"/>
              </a:srgbClr>
            </a:outerShdw>
          </a:effectLst>
          <a:uFillTx/>
          <a:latin typeface="+mn-lt"/>
          <a:ea typeface="+mn-ea"/>
          <a:cs typeface="+mn-cs"/>
          <a:sym typeface="Hoefler Text"/>
        </a:defRPr>
      </a:lvl2pPr>
      <a:lvl3pPr marL="0" marR="0" indent="0" algn="ctr" defTabSz="825500" rtl="0" latinLnBrk="0">
        <a:lnSpc>
          <a:spcPct val="100000"/>
        </a:lnSpc>
        <a:spcBef>
          <a:spcPts val="0"/>
        </a:spcBef>
        <a:spcAft>
          <a:spcPts val="0"/>
        </a:spcAft>
        <a:buClrTx/>
        <a:buSzTx/>
        <a:buFontTx/>
        <a:buNone/>
        <a:tabLst/>
        <a:defRPr sz="13100" b="0" i="1" u="sng" strike="noStrike" cap="none" spc="0" baseline="0">
          <a:solidFill>
            <a:srgbClr val="BCB08F"/>
          </a:solidFill>
          <a:effectLst>
            <a:outerShdw blurRad="12700" dist="12700" dir="16200000" rotWithShape="0">
              <a:srgbClr val="000000">
                <a:alpha val="50000"/>
              </a:srgbClr>
            </a:outerShdw>
          </a:effectLst>
          <a:uFillTx/>
          <a:latin typeface="+mn-lt"/>
          <a:ea typeface="+mn-ea"/>
          <a:cs typeface="+mn-cs"/>
          <a:sym typeface="Hoefler Text"/>
        </a:defRPr>
      </a:lvl3pPr>
      <a:lvl4pPr marL="0" marR="0" indent="0" algn="ctr" defTabSz="825500" rtl="0" latinLnBrk="0">
        <a:lnSpc>
          <a:spcPct val="100000"/>
        </a:lnSpc>
        <a:spcBef>
          <a:spcPts val="0"/>
        </a:spcBef>
        <a:spcAft>
          <a:spcPts val="0"/>
        </a:spcAft>
        <a:buClrTx/>
        <a:buSzTx/>
        <a:buFontTx/>
        <a:buNone/>
        <a:tabLst/>
        <a:defRPr sz="13100" b="0" i="1" u="sng" strike="noStrike" cap="none" spc="0" baseline="0">
          <a:solidFill>
            <a:srgbClr val="BCB08F"/>
          </a:solidFill>
          <a:effectLst>
            <a:outerShdw blurRad="12700" dist="12700" dir="16200000" rotWithShape="0">
              <a:srgbClr val="000000">
                <a:alpha val="50000"/>
              </a:srgbClr>
            </a:outerShdw>
          </a:effectLst>
          <a:uFillTx/>
          <a:latin typeface="+mn-lt"/>
          <a:ea typeface="+mn-ea"/>
          <a:cs typeface="+mn-cs"/>
          <a:sym typeface="Hoefler Text"/>
        </a:defRPr>
      </a:lvl4pPr>
      <a:lvl5pPr marL="0" marR="0" indent="0" algn="ctr" defTabSz="825500" rtl="0" latinLnBrk="0">
        <a:lnSpc>
          <a:spcPct val="100000"/>
        </a:lnSpc>
        <a:spcBef>
          <a:spcPts val="0"/>
        </a:spcBef>
        <a:spcAft>
          <a:spcPts val="0"/>
        </a:spcAft>
        <a:buClrTx/>
        <a:buSzTx/>
        <a:buFontTx/>
        <a:buNone/>
        <a:tabLst/>
        <a:defRPr sz="13100" b="0" i="1" u="sng" strike="noStrike" cap="none" spc="0" baseline="0">
          <a:solidFill>
            <a:srgbClr val="BCB08F"/>
          </a:solidFill>
          <a:effectLst>
            <a:outerShdw blurRad="12700" dist="12700" dir="16200000" rotWithShape="0">
              <a:srgbClr val="000000">
                <a:alpha val="50000"/>
              </a:srgbClr>
            </a:outerShdw>
          </a:effectLst>
          <a:uFillTx/>
          <a:latin typeface="+mn-lt"/>
          <a:ea typeface="+mn-ea"/>
          <a:cs typeface="+mn-cs"/>
          <a:sym typeface="Hoefler Text"/>
        </a:defRPr>
      </a:lvl5pPr>
      <a:lvl6pPr marL="0" marR="0" indent="0" algn="ctr" defTabSz="825500" rtl="0" latinLnBrk="0">
        <a:lnSpc>
          <a:spcPct val="100000"/>
        </a:lnSpc>
        <a:spcBef>
          <a:spcPts val="0"/>
        </a:spcBef>
        <a:spcAft>
          <a:spcPts val="0"/>
        </a:spcAft>
        <a:buClrTx/>
        <a:buSzTx/>
        <a:buFontTx/>
        <a:buNone/>
        <a:tabLst/>
        <a:defRPr sz="13100" b="0" i="1" u="sng" strike="noStrike" cap="none" spc="0" baseline="0">
          <a:solidFill>
            <a:srgbClr val="BCB08F"/>
          </a:solidFill>
          <a:effectLst>
            <a:outerShdw blurRad="12700" dist="12700" dir="16200000" rotWithShape="0">
              <a:srgbClr val="000000">
                <a:alpha val="50000"/>
              </a:srgbClr>
            </a:outerShdw>
          </a:effectLst>
          <a:uFillTx/>
          <a:latin typeface="+mn-lt"/>
          <a:ea typeface="+mn-ea"/>
          <a:cs typeface="+mn-cs"/>
          <a:sym typeface="Hoefler Text"/>
        </a:defRPr>
      </a:lvl6pPr>
      <a:lvl7pPr marL="0" marR="0" indent="0" algn="ctr" defTabSz="825500" rtl="0" latinLnBrk="0">
        <a:lnSpc>
          <a:spcPct val="100000"/>
        </a:lnSpc>
        <a:spcBef>
          <a:spcPts val="0"/>
        </a:spcBef>
        <a:spcAft>
          <a:spcPts val="0"/>
        </a:spcAft>
        <a:buClrTx/>
        <a:buSzTx/>
        <a:buFontTx/>
        <a:buNone/>
        <a:tabLst/>
        <a:defRPr sz="13100" b="0" i="1" u="sng" strike="noStrike" cap="none" spc="0" baseline="0">
          <a:solidFill>
            <a:srgbClr val="BCB08F"/>
          </a:solidFill>
          <a:effectLst>
            <a:outerShdw blurRad="12700" dist="12700" dir="16200000" rotWithShape="0">
              <a:srgbClr val="000000">
                <a:alpha val="50000"/>
              </a:srgbClr>
            </a:outerShdw>
          </a:effectLst>
          <a:uFillTx/>
          <a:latin typeface="+mn-lt"/>
          <a:ea typeface="+mn-ea"/>
          <a:cs typeface="+mn-cs"/>
          <a:sym typeface="Hoefler Text"/>
        </a:defRPr>
      </a:lvl7pPr>
      <a:lvl8pPr marL="0" marR="0" indent="0" algn="ctr" defTabSz="825500" rtl="0" latinLnBrk="0">
        <a:lnSpc>
          <a:spcPct val="100000"/>
        </a:lnSpc>
        <a:spcBef>
          <a:spcPts val="0"/>
        </a:spcBef>
        <a:spcAft>
          <a:spcPts val="0"/>
        </a:spcAft>
        <a:buClrTx/>
        <a:buSzTx/>
        <a:buFontTx/>
        <a:buNone/>
        <a:tabLst/>
        <a:defRPr sz="13100" b="0" i="1" u="sng" strike="noStrike" cap="none" spc="0" baseline="0">
          <a:solidFill>
            <a:srgbClr val="BCB08F"/>
          </a:solidFill>
          <a:effectLst>
            <a:outerShdw blurRad="12700" dist="12700" dir="16200000" rotWithShape="0">
              <a:srgbClr val="000000">
                <a:alpha val="50000"/>
              </a:srgbClr>
            </a:outerShdw>
          </a:effectLst>
          <a:uFillTx/>
          <a:latin typeface="+mn-lt"/>
          <a:ea typeface="+mn-ea"/>
          <a:cs typeface="+mn-cs"/>
          <a:sym typeface="Hoefler Text"/>
        </a:defRPr>
      </a:lvl8pPr>
      <a:lvl9pPr marL="0" marR="0" indent="0" algn="ctr" defTabSz="825500" rtl="0" latinLnBrk="0">
        <a:lnSpc>
          <a:spcPct val="100000"/>
        </a:lnSpc>
        <a:spcBef>
          <a:spcPts val="0"/>
        </a:spcBef>
        <a:spcAft>
          <a:spcPts val="0"/>
        </a:spcAft>
        <a:buClrTx/>
        <a:buSzTx/>
        <a:buFontTx/>
        <a:buNone/>
        <a:tabLst/>
        <a:defRPr sz="13100" b="0" i="1" u="sng" strike="noStrike" cap="none" spc="0" baseline="0">
          <a:solidFill>
            <a:srgbClr val="BCB08F"/>
          </a:solidFill>
          <a:effectLst>
            <a:outerShdw blurRad="12700" dist="12700" dir="16200000" rotWithShape="0">
              <a:srgbClr val="000000">
                <a:alpha val="50000"/>
              </a:srgbClr>
            </a:outerShdw>
          </a:effectLst>
          <a:uFillTx/>
          <a:latin typeface="+mn-lt"/>
          <a:ea typeface="+mn-ea"/>
          <a:cs typeface="+mn-cs"/>
          <a:sym typeface="Hoefler Text"/>
        </a:defRPr>
      </a:lvl9pPr>
    </p:titleStyle>
    <p:bodyStyle>
      <a:lvl1pPr marL="673100" marR="0" indent="-673100" algn="l" defTabSz="825500" rtl="0" latinLnBrk="0">
        <a:lnSpc>
          <a:spcPct val="120000"/>
        </a:lnSpc>
        <a:spcBef>
          <a:spcPts val="4500"/>
        </a:spcBef>
        <a:spcAft>
          <a:spcPts val="0"/>
        </a:spcAft>
        <a:buClrTx/>
        <a:buSzPct val="50000"/>
        <a:buFontTx/>
        <a:buBlip>
          <a:blip r:embed="rId13"/>
        </a:buBlip>
        <a:tabLst/>
        <a:defRPr sz="5800" b="0" i="1" u="none" strike="noStrike" cap="none" spc="0" baseline="0">
          <a:solidFill>
            <a:srgbClr val="86837F">
              <a:alpha val="80000"/>
            </a:srgbClr>
          </a:solidFill>
          <a:effectLst>
            <a:outerShdw blurRad="25400" dist="12700" dir="5400000" rotWithShape="0">
              <a:srgbClr val="FFFFFF"/>
            </a:outerShdw>
          </a:effectLst>
          <a:uFillTx/>
          <a:latin typeface="+mn-lt"/>
          <a:ea typeface="+mn-ea"/>
          <a:cs typeface="+mn-cs"/>
          <a:sym typeface="Hoefler Text"/>
        </a:defRPr>
      </a:lvl1pPr>
      <a:lvl2pPr marL="1346200" marR="0" indent="-673100" algn="l" defTabSz="825500" rtl="0" latinLnBrk="0">
        <a:lnSpc>
          <a:spcPct val="120000"/>
        </a:lnSpc>
        <a:spcBef>
          <a:spcPts val="4500"/>
        </a:spcBef>
        <a:spcAft>
          <a:spcPts val="0"/>
        </a:spcAft>
        <a:buClrTx/>
        <a:buSzPct val="50000"/>
        <a:buFontTx/>
        <a:buBlip>
          <a:blip r:embed="rId13"/>
        </a:buBlip>
        <a:tabLst/>
        <a:defRPr sz="5800" b="0" i="1" u="none" strike="noStrike" cap="none" spc="0" baseline="0">
          <a:solidFill>
            <a:srgbClr val="86837F">
              <a:alpha val="80000"/>
            </a:srgbClr>
          </a:solidFill>
          <a:effectLst>
            <a:outerShdw blurRad="25400" dist="12700" dir="5400000" rotWithShape="0">
              <a:srgbClr val="FFFFFF"/>
            </a:outerShdw>
          </a:effectLst>
          <a:uFillTx/>
          <a:latin typeface="+mn-lt"/>
          <a:ea typeface="+mn-ea"/>
          <a:cs typeface="+mn-cs"/>
          <a:sym typeface="Hoefler Text"/>
        </a:defRPr>
      </a:lvl2pPr>
      <a:lvl3pPr marL="2019300" marR="0" indent="-673100" algn="l" defTabSz="825500" rtl="0" latinLnBrk="0">
        <a:lnSpc>
          <a:spcPct val="120000"/>
        </a:lnSpc>
        <a:spcBef>
          <a:spcPts val="4500"/>
        </a:spcBef>
        <a:spcAft>
          <a:spcPts val="0"/>
        </a:spcAft>
        <a:buClrTx/>
        <a:buSzPct val="50000"/>
        <a:buFontTx/>
        <a:buBlip>
          <a:blip r:embed="rId13"/>
        </a:buBlip>
        <a:tabLst/>
        <a:defRPr sz="5800" b="0" i="1" u="none" strike="noStrike" cap="none" spc="0" baseline="0">
          <a:solidFill>
            <a:srgbClr val="86837F">
              <a:alpha val="80000"/>
            </a:srgbClr>
          </a:solidFill>
          <a:effectLst>
            <a:outerShdw blurRad="25400" dist="12700" dir="5400000" rotWithShape="0">
              <a:srgbClr val="FFFFFF"/>
            </a:outerShdw>
          </a:effectLst>
          <a:uFillTx/>
          <a:latin typeface="+mn-lt"/>
          <a:ea typeface="+mn-ea"/>
          <a:cs typeface="+mn-cs"/>
          <a:sym typeface="Hoefler Text"/>
        </a:defRPr>
      </a:lvl3pPr>
      <a:lvl4pPr marL="2692400" marR="0" indent="-673100" algn="l" defTabSz="825500" rtl="0" latinLnBrk="0">
        <a:lnSpc>
          <a:spcPct val="120000"/>
        </a:lnSpc>
        <a:spcBef>
          <a:spcPts val="4500"/>
        </a:spcBef>
        <a:spcAft>
          <a:spcPts val="0"/>
        </a:spcAft>
        <a:buClrTx/>
        <a:buSzPct val="50000"/>
        <a:buFontTx/>
        <a:buBlip>
          <a:blip r:embed="rId13"/>
        </a:buBlip>
        <a:tabLst/>
        <a:defRPr sz="5800" b="0" i="1" u="none" strike="noStrike" cap="none" spc="0" baseline="0">
          <a:solidFill>
            <a:srgbClr val="86837F">
              <a:alpha val="80000"/>
            </a:srgbClr>
          </a:solidFill>
          <a:effectLst>
            <a:outerShdw blurRad="25400" dist="12700" dir="5400000" rotWithShape="0">
              <a:srgbClr val="FFFFFF"/>
            </a:outerShdw>
          </a:effectLst>
          <a:uFillTx/>
          <a:latin typeface="+mn-lt"/>
          <a:ea typeface="+mn-ea"/>
          <a:cs typeface="+mn-cs"/>
          <a:sym typeface="Hoefler Text"/>
        </a:defRPr>
      </a:lvl4pPr>
      <a:lvl5pPr marL="3365500" marR="0" indent="-673100" algn="l" defTabSz="825500" rtl="0" latinLnBrk="0">
        <a:lnSpc>
          <a:spcPct val="120000"/>
        </a:lnSpc>
        <a:spcBef>
          <a:spcPts val="4500"/>
        </a:spcBef>
        <a:spcAft>
          <a:spcPts val="0"/>
        </a:spcAft>
        <a:buClrTx/>
        <a:buSzPct val="50000"/>
        <a:buFontTx/>
        <a:buBlip>
          <a:blip r:embed="rId13"/>
        </a:buBlip>
        <a:tabLst/>
        <a:defRPr sz="5800" b="0" i="1" u="none" strike="noStrike" cap="none" spc="0" baseline="0">
          <a:solidFill>
            <a:srgbClr val="86837F">
              <a:alpha val="80000"/>
            </a:srgbClr>
          </a:solidFill>
          <a:effectLst>
            <a:outerShdw blurRad="25400" dist="12700" dir="5400000" rotWithShape="0">
              <a:srgbClr val="FFFFFF"/>
            </a:outerShdw>
          </a:effectLst>
          <a:uFillTx/>
          <a:latin typeface="+mn-lt"/>
          <a:ea typeface="+mn-ea"/>
          <a:cs typeface="+mn-cs"/>
          <a:sym typeface="Hoefler Text"/>
        </a:defRPr>
      </a:lvl5pPr>
      <a:lvl6pPr marL="4038600" marR="0" indent="-673100" algn="l" defTabSz="825500" rtl="0" latinLnBrk="0">
        <a:lnSpc>
          <a:spcPct val="120000"/>
        </a:lnSpc>
        <a:spcBef>
          <a:spcPts val="4500"/>
        </a:spcBef>
        <a:spcAft>
          <a:spcPts val="0"/>
        </a:spcAft>
        <a:buClrTx/>
        <a:buSzPct val="50000"/>
        <a:buFontTx/>
        <a:buBlip>
          <a:blip r:embed="rId13"/>
        </a:buBlip>
        <a:tabLst/>
        <a:defRPr sz="5800" b="0" i="1" u="none" strike="noStrike" cap="none" spc="0" baseline="0">
          <a:solidFill>
            <a:srgbClr val="86837F">
              <a:alpha val="80000"/>
            </a:srgbClr>
          </a:solidFill>
          <a:effectLst>
            <a:outerShdw blurRad="25400" dist="12700" dir="5400000" rotWithShape="0">
              <a:srgbClr val="FFFFFF"/>
            </a:outerShdw>
          </a:effectLst>
          <a:uFillTx/>
          <a:latin typeface="+mn-lt"/>
          <a:ea typeface="+mn-ea"/>
          <a:cs typeface="+mn-cs"/>
          <a:sym typeface="Hoefler Text"/>
        </a:defRPr>
      </a:lvl6pPr>
      <a:lvl7pPr marL="4711700" marR="0" indent="-673100" algn="l" defTabSz="825500" rtl="0" latinLnBrk="0">
        <a:lnSpc>
          <a:spcPct val="120000"/>
        </a:lnSpc>
        <a:spcBef>
          <a:spcPts val="4500"/>
        </a:spcBef>
        <a:spcAft>
          <a:spcPts val="0"/>
        </a:spcAft>
        <a:buClrTx/>
        <a:buSzPct val="50000"/>
        <a:buFontTx/>
        <a:buBlip>
          <a:blip r:embed="rId13"/>
        </a:buBlip>
        <a:tabLst/>
        <a:defRPr sz="5800" b="0" i="1" u="none" strike="noStrike" cap="none" spc="0" baseline="0">
          <a:solidFill>
            <a:srgbClr val="86837F">
              <a:alpha val="80000"/>
            </a:srgbClr>
          </a:solidFill>
          <a:effectLst>
            <a:outerShdw blurRad="25400" dist="12700" dir="5400000" rotWithShape="0">
              <a:srgbClr val="FFFFFF"/>
            </a:outerShdw>
          </a:effectLst>
          <a:uFillTx/>
          <a:latin typeface="+mn-lt"/>
          <a:ea typeface="+mn-ea"/>
          <a:cs typeface="+mn-cs"/>
          <a:sym typeface="Hoefler Text"/>
        </a:defRPr>
      </a:lvl7pPr>
      <a:lvl8pPr marL="5384800" marR="0" indent="-673100" algn="l" defTabSz="825500" rtl="0" latinLnBrk="0">
        <a:lnSpc>
          <a:spcPct val="120000"/>
        </a:lnSpc>
        <a:spcBef>
          <a:spcPts val="4500"/>
        </a:spcBef>
        <a:spcAft>
          <a:spcPts val="0"/>
        </a:spcAft>
        <a:buClrTx/>
        <a:buSzPct val="50000"/>
        <a:buFontTx/>
        <a:buBlip>
          <a:blip r:embed="rId13"/>
        </a:buBlip>
        <a:tabLst/>
        <a:defRPr sz="5800" b="0" i="1" u="none" strike="noStrike" cap="none" spc="0" baseline="0">
          <a:solidFill>
            <a:srgbClr val="86837F">
              <a:alpha val="80000"/>
            </a:srgbClr>
          </a:solidFill>
          <a:effectLst>
            <a:outerShdw blurRad="25400" dist="12700" dir="5400000" rotWithShape="0">
              <a:srgbClr val="FFFFFF"/>
            </a:outerShdw>
          </a:effectLst>
          <a:uFillTx/>
          <a:latin typeface="+mn-lt"/>
          <a:ea typeface="+mn-ea"/>
          <a:cs typeface="+mn-cs"/>
          <a:sym typeface="Hoefler Text"/>
        </a:defRPr>
      </a:lvl8pPr>
      <a:lvl9pPr marL="6057900" marR="0" indent="-673100" algn="l" defTabSz="825500" rtl="0" latinLnBrk="0">
        <a:lnSpc>
          <a:spcPct val="120000"/>
        </a:lnSpc>
        <a:spcBef>
          <a:spcPts val="4500"/>
        </a:spcBef>
        <a:spcAft>
          <a:spcPts val="0"/>
        </a:spcAft>
        <a:buClrTx/>
        <a:buSzPct val="50000"/>
        <a:buFontTx/>
        <a:buBlip>
          <a:blip r:embed="rId13"/>
        </a:buBlip>
        <a:tabLst/>
        <a:defRPr sz="5800" b="0" i="1" u="none" strike="noStrike" cap="none" spc="0" baseline="0">
          <a:solidFill>
            <a:srgbClr val="86837F">
              <a:alpha val="80000"/>
            </a:srgbClr>
          </a:solidFill>
          <a:effectLst>
            <a:outerShdw blurRad="25400" dist="12700" dir="5400000" rotWithShape="0">
              <a:srgbClr val="FFFFFF"/>
            </a:outerShdw>
          </a:effectLst>
          <a:uFillTx/>
          <a:latin typeface="+mn-lt"/>
          <a:ea typeface="+mn-ea"/>
          <a:cs typeface="+mn-cs"/>
          <a:sym typeface="Hoefler Text"/>
        </a:defRPr>
      </a:lvl9pPr>
    </p:bodyStyle>
    <p:otherStyle>
      <a:lvl1pPr marL="0" marR="0" indent="0" algn="ctr" defTabSz="825500" latinLnBrk="0">
        <a:lnSpc>
          <a:spcPct val="100000"/>
        </a:lnSpc>
        <a:spcBef>
          <a:spcPts val="0"/>
        </a:spcBef>
        <a:spcAft>
          <a:spcPts val="0"/>
        </a:spcAft>
        <a:buClrTx/>
        <a:buSzTx/>
        <a:buFontTx/>
        <a:buNone/>
        <a:tabLst/>
        <a:defRPr sz="2400" b="1" i="0" u="none" strike="noStrike" cap="none" spc="0" baseline="0">
          <a:solidFill>
            <a:schemeClr val="tx1"/>
          </a:solidFill>
          <a:effectLst>
            <a:outerShdw blurRad="25400" dist="12700" dir="16200000" rotWithShape="0">
              <a:srgbClr val="000000">
                <a:alpha val="80000"/>
              </a:srgbClr>
            </a:outerShdw>
          </a:effectLst>
          <a:uFillTx/>
          <a:latin typeface="+mn-lt"/>
          <a:ea typeface="+mn-ea"/>
          <a:cs typeface="+mn-cs"/>
          <a:sym typeface="Palatino"/>
        </a:defRPr>
      </a:lvl1pPr>
      <a:lvl2pPr marL="0" marR="0" indent="228600" algn="ctr" defTabSz="825500" latinLnBrk="0">
        <a:lnSpc>
          <a:spcPct val="100000"/>
        </a:lnSpc>
        <a:spcBef>
          <a:spcPts val="0"/>
        </a:spcBef>
        <a:spcAft>
          <a:spcPts val="0"/>
        </a:spcAft>
        <a:buClrTx/>
        <a:buSzTx/>
        <a:buFontTx/>
        <a:buNone/>
        <a:tabLst/>
        <a:defRPr sz="2400" b="1" i="0" u="none" strike="noStrike" cap="none" spc="0" baseline="0">
          <a:solidFill>
            <a:schemeClr val="tx1"/>
          </a:solidFill>
          <a:effectLst>
            <a:outerShdw blurRad="25400" dist="12700" dir="16200000" rotWithShape="0">
              <a:srgbClr val="000000">
                <a:alpha val="80000"/>
              </a:srgbClr>
            </a:outerShdw>
          </a:effectLst>
          <a:uFillTx/>
          <a:latin typeface="+mn-lt"/>
          <a:ea typeface="+mn-ea"/>
          <a:cs typeface="+mn-cs"/>
          <a:sym typeface="Palatino"/>
        </a:defRPr>
      </a:lvl2pPr>
      <a:lvl3pPr marL="0" marR="0" indent="457200" algn="ctr" defTabSz="825500" latinLnBrk="0">
        <a:lnSpc>
          <a:spcPct val="100000"/>
        </a:lnSpc>
        <a:spcBef>
          <a:spcPts val="0"/>
        </a:spcBef>
        <a:spcAft>
          <a:spcPts val="0"/>
        </a:spcAft>
        <a:buClrTx/>
        <a:buSzTx/>
        <a:buFontTx/>
        <a:buNone/>
        <a:tabLst/>
        <a:defRPr sz="2400" b="1" i="0" u="none" strike="noStrike" cap="none" spc="0" baseline="0">
          <a:solidFill>
            <a:schemeClr val="tx1"/>
          </a:solidFill>
          <a:effectLst>
            <a:outerShdw blurRad="25400" dist="12700" dir="16200000" rotWithShape="0">
              <a:srgbClr val="000000">
                <a:alpha val="80000"/>
              </a:srgbClr>
            </a:outerShdw>
          </a:effectLst>
          <a:uFillTx/>
          <a:latin typeface="+mn-lt"/>
          <a:ea typeface="+mn-ea"/>
          <a:cs typeface="+mn-cs"/>
          <a:sym typeface="Palatino"/>
        </a:defRPr>
      </a:lvl3pPr>
      <a:lvl4pPr marL="0" marR="0" indent="685800" algn="ctr" defTabSz="825500" latinLnBrk="0">
        <a:lnSpc>
          <a:spcPct val="100000"/>
        </a:lnSpc>
        <a:spcBef>
          <a:spcPts val="0"/>
        </a:spcBef>
        <a:spcAft>
          <a:spcPts val="0"/>
        </a:spcAft>
        <a:buClrTx/>
        <a:buSzTx/>
        <a:buFontTx/>
        <a:buNone/>
        <a:tabLst/>
        <a:defRPr sz="2400" b="1" i="0" u="none" strike="noStrike" cap="none" spc="0" baseline="0">
          <a:solidFill>
            <a:schemeClr val="tx1"/>
          </a:solidFill>
          <a:effectLst>
            <a:outerShdw blurRad="25400" dist="12700" dir="16200000" rotWithShape="0">
              <a:srgbClr val="000000">
                <a:alpha val="80000"/>
              </a:srgbClr>
            </a:outerShdw>
          </a:effectLst>
          <a:uFillTx/>
          <a:latin typeface="+mn-lt"/>
          <a:ea typeface="+mn-ea"/>
          <a:cs typeface="+mn-cs"/>
          <a:sym typeface="Palatino"/>
        </a:defRPr>
      </a:lvl4pPr>
      <a:lvl5pPr marL="0" marR="0" indent="914400" algn="ctr" defTabSz="825500" latinLnBrk="0">
        <a:lnSpc>
          <a:spcPct val="100000"/>
        </a:lnSpc>
        <a:spcBef>
          <a:spcPts val="0"/>
        </a:spcBef>
        <a:spcAft>
          <a:spcPts val="0"/>
        </a:spcAft>
        <a:buClrTx/>
        <a:buSzTx/>
        <a:buFontTx/>
        <a:buNone/>
        <a:tabLst/>
        <a:defRPr sz="2400" b="1" i="0" u="none" strike="noStrike" cap="none" spc="0" baseline="0">
          <a:solidFill>
            <a:schemeClr val="tx1"/>
          </a:solidFill>
          <a:effectLst>
            <a:outerShdw blurRad="25400" dist="12700" dir="16200000" rotWithShape="0">
              <a:srgbClr val="000000">
                <a:alpha val="80000"/>
              </a:srgbClr>
            </a:outerShdw>
          </a:effectLst>
          <a:uFillTx/>
          <a:latin typeface="+mn-lt"/>
          <a:ea typeface="+mn-ea"/>
          <a:cs typeface="+mn-cs"/>
          <a:sym typeface="Palatino"/>
        </a:defRPr>
      </a:lvl5pPr>
      <a:lvl6pPr marL="0" marR="0" indent="1143000" algn="ctr" defTabSz="825500" latinLnBrk="0">
        <a:lnSpc>
          <a:spcPct val="100000"/>
        </a:lnSpc>
        <a:spcBef>
          <a:spcPts val="0"/>
        </a:spcBef>
        <a:spcAft>
          <a:spcPts val="0"/>
        </a:spcAft>
        <a:buClrTx/>
        <a:buSzTx/>
        <a:buFontTx/>
        <a:buNone/>
        <a:tabLst/>
        <a:defRPr sz="2400" b="1" i="0" u="none" strike="noStrike" cap="none" spc="0" baseline="0">
          <a:solidFill>
            <a:schemeClr val="tx1"/>
          </a:solidFill>
          <a:effectLst>
            <a:outerShdw blurRad="25400" dist="12700" dir="16200000" rotWithShape="0">
              <a:srgbClr val="000000">
                <a:alpha val="80000"/>
              </a:srgbClr>
            </a:outerShdw>
          </a:effectLst>
          <a:uFillTx/>
          <a:latin typeface="+mn-lt"/>
          <a:ea typeface="+mn-ea"/>
          <a:cs typeface="+mn-cs"/>
          <a:sym typeface="Palatino"/>
        </a:defRPr>
      </a:lvl6pPr>
      <a:lvl7pPr marL="0" marR="0" indent="1371600" algn="ctr" defTabSz="825500" latinLnBrk="0">
        <a:lnSpc>
          <a:spcPct val="100000"/>
        </a:lnSpc>
        <a:spcBef>
          <a:spcPts val="0"/>
        </a:spcBef>
        <a:spcAft>
          <a:spcPts val="0"/>
        </a:spcAft>
        <a:buClrTx/>
        <a:buSzTx/>
        <a:buFontTx/>
        <a:buNone/>
        <a:tabLst/>
        <a:defRPr sz="2400" b="1" i="0" u="none" strike="noStrike" cap="none" spc="0" baseline="0">
          <a:solidFill>
            <a:schemeClr val="tx1"/>
          </a:solidFill>
          <a:effectLst>
            <a:outerShdw blurRad="25400" dist="12700" dir="16200000" rotWithShape="0">
              <a:srgbClr val="000000">
                <a:alpha val="80000"/>
              </a:srgbClr>
            </a:outerShdw>
          </a:effectLst>
          <a:uFillTx/>
          <a:latin typeface="+mn-lt"/>
          <a:ea typeface="+mn-ea"/>
          <a:cs typeface="+mn-cs"/>
          <a:sym typeface="Palatino"/>
        </a:defRPr>
      </a:lvl7pPr>
      <a:lvl8pPr marL="0" marR="0" indent="1600200" algn="ctr" defTabSz="825500" latinLnBrk="0">
        <a:lnSpc>
          <a:spcPct val="100000"/>
        </a:lnSpc>
        <a:spcBef>
          <a:spcPts val="0"/>
        </a:spcBef>
        <a:spcAft>
          <a:spcPts val="0"/>
        </a:spcAft>
        <a:buClrTx/>
        <a:buSzTx/>
        <a:buFontTx/>
        <a:buNone/>
        <a:tabLst/>
        <a:defRPr sz="2400" b="1" i="0" u="none" strike="noStrike" cap="none" spc="0" baseline="0">
          <a:solidFill>
            <a:schemeClr val="tx1"/>
          </a:solidFill>
          <a:effectLst>
            <a:outerShdw blurRad="25400" dist="12700" dir="16200000" rotWithShape="0">
              <a:srgbClr val="000000">
                <a:alpha val="80000"/>
              </a:srgbClr>
            </a:outerShdw>
          </a:effectLst>
          <a:uFillTx/>
          <a:latin typeface="+mn-lt"/>
          <a:ea typeface="+mn-ea"/>
          <a:cs typeface="+mn-cs"/>
          <a:sym typeface="Palatino"/>
        </a:defRPr>
      </a:lvl8pPr>
      <a:lvl9pPr marL="0" marR="0" indent="1828800" algn="ctr" defTabSz="825500" latinLnBrk="0">
        <a:lnSpc>
          <a:spcPct val="100000"/>
        </a:lnSpc>
        <a:spcBef>
          <a:spcPts val="0"/>
        </a:spcBef>
        <a:spcAft>
          <a:spcPts val="0"/>
        </a:spcAft>
        <a:buClrTx/>
        <a:buSzTx/>
        <a:buFontTx/>
        <a:buNone/>
        <a:tabLst/>
        <a:defRPr sz="2400" b="1" i="0" u="none" strike="noStrike" cap="none" spc="0" baseline="0">
          <a:solidFill>
            <a:schemeClr val="tx1"/>
          </a:solidFill>
          <a:effectLst>
            <a:outerShdw blurRad="25400" dist="12700" dir="16200000" rotWithShape="0">
              <a:srgbClr val="000000">
                <a:alpha val="80000"/>
              </a:srgbClr>
            </a:outerShdw>
          </a:effectLst>
          <a:uFillTx/>
          <a:latin typeface="+mn-lt"/>
          <a:ea typeface="+mn-ea"/>
          <a:cs typeface="+mn-cs"/>
          <a:sym typeface="Palatino"/>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Gestion…"/>
          <p:cNvSpPr txBox="1">
            <a:spLocks noGrp="1"/>
          </p:cNvSpPr>
          <p:nvPr>
            <p:ph type="title"/>
          </p:nvPr>
        </p:nvSpPr>
        <p:spPr>
          <a:xfrm>
            <a:off x="3454400" y="1738141"/>
            <a:ext cx="17475201" cy="5297659"/>
          </a:xfrm>
          <a:prstGeom prst="rect">
            <a:avLst/>
          </a:prstGeom>
        </p:spPr>
        <p:txBody>
          <a:bodyPr>
            <a:normAutofit/>
          </a:bodyPr>
          <a:lstStyle/>
          <a:p>
            <a:pPr defTabSz="693419">
              <a:defRPr sz="9492">
                <a:effectLst>
                  <a:outerShdw blurRad="21336" dist="21336" dir="16200000" rotWithShape="0">
                    <a:srgbClr val="000000">
                      <a:alpha val="34000"/>
                    </a:srgbClr>
                  </a:outerShdw>
                </a:effectLst>
              </a:defRPr>
            </a:pPr>
            <a:r>
              <a:rPr sz="10000" dirty="0">
                <a:solidFill>
                  <a:schemeClr val="accent4">
                    <a:lumMod val="75000"/>
                  </a:schemeClr>
                </a:solidFill>
                <a:latin typeface="Algerian" panose="04020705040A02060702" pitchFamily="82" charset="0"/>
              </a:rPr>
              <a:t>Gestion </a:t>
            </a:r>
          </a:p>
          <a:p>
            <a:pPr defTabSz="693419">
              <a:defRPr sz="9492">
                <a:effectLst>
                  <a:outerShdw blurRad="21336" dist="21336" dir="16200000" rotWithShape="0">
                    <a:srgbClr val="000000">
                      <a:alpha val="34000"/>
                    </a:srgbClr>
                  </a:outerShdw>
                </a:effectLst>
              </a:defRPr>
            </a:pPr>
            <a:r>
              <a:rPr sz="10000" dirty="0">
                <a:solidFill>
                  <a:schemeClr val="accent4">
                    <a:lumMod val="75000"/>
                  </a:schemeClr>
                </a:solidFill>
                <a:latin typeface="Algerian" panose="04020705040A02060702" pitchFamily="82" charset="0"/>
              </a:rPr>
              <a:t>des tours </a:t>
            </a:r>
            <a:r>
              <a:rPr sz="10000" dirty="0" err="1">
                <a:solidFill>
                  <a:schemeClr val="accent4">
                    <a:lumMod val="75000"/>
                  </a:schemeClr>
                </a:solidFill>
                <a:latin typeface="Algerian" panose="04020705040A02060702" pitchFamily="82" charset="0"/>
              </a:rPr>
              <a:t>touristiques</a:t>
            </a:r>
            <a:r>
              <a:rPr sz="10000" dirty="0">
                <a:solidFill>
                  <a:schemeClr val="accent4">
                    <a:lumMod val="75000"/>
                  </a:schemeClr>
                </a:solidFill>
                <a:latin typeface="Algerian" panose="04020705040A02060702" pitchFamily="82" charset="0"/>
              </a:rPr>
              <a:t> </a:t>
            </a:r>
          </a:p>
          <a:p>
            <a:pPr defTabSz="693419">
              <a:defRPr sz="9492">
                <a:effectLst>
                  <a:outerShdw blurRad="21336" dist="21336" dir="16200000" rotWithShape="0">
                    <a:srgbClr val="000000">
                      <a:alpha val="34000"/>
                    </a:srgbClr>
                  </a:outerShdw>
                </a:effectLst>
              </a:defRPr>
            </a:pPr>
            <a:r>
              <a:rPr sz="10000" dirty="0" err="1">
                <a:solidFill>
                  <a:schemeClr val="accent4">
                    <a:lumMod val="75000"/>
                  </a:schemeClr>
                </a:solidFill>
                <a:latin typeface="Algerian" panose="04020705040A02060702" pitchFamily="82" charset="0"/>
              </a:rPr>
              <a:t>en</a:t>
            </a:r>
            <a:r>
              <a:rPr sz="10000" dirty="0">
                <a:solidFill>
                  <a:schemeClr val="accent4">
                    <a:lumMod val="75000"/>
                  </a:schemeClr>
                </a:solidFill>
                <a:latin typeface="Algerian" panose="04020705040A02060702" pitchFamily="82" charset="0"/>
              </a:rPr>
              <a:t> </a:t>
            </a:r>
            <a:r>
              <a:rPr sz="10000" dirty="0" err="1">
                <a:solidFill>
                  <a:schemeClr val="accent4">
                    <a:lumMod val="75000"/>
                  </a:schemeClr>
                </a:solidFill>
                <a:latin typeface="Algerian" panose="04020705040A02060702" pitchFamily="82" charset="0"/>
              </a:rPr>
              <a:t>Algérie</a:t>
            </a:r>
            <a:endParaRPr sz="10000" dirty="0">
              <a:solidFill>
                <a:schemeClr val="accent4">
                  <a:lumMod val="75000"/>
                </a:schemeClr>
              </a:solidFill>
              <a:latin typeface="Algerian" panose="04020705040A02060702" pitchFamily="82" charset="0"/>
            </a:endParaRPr>
          </a:p>
        </p:txBody>
      </p:sp>
      <p:sp>
        <p:nvSpPr>
          <p:cNvPr id="121" name="Realiser par :…"/>
          <p:cNvSpPr txBox="1">
            <a:spLocks noGrp="1"/>
          </p:cNvSpPr>
          <p:nvPr>
            <p:ph type="body" sz="quarter" idx="1"/>
          </p:nvPr>
        </p:nvSpPr>
        <p:spPr>
          <a:xfrm>
            <a:off x="3454400" y="8305800"/>
            <a:ext cx="17475200" cy="2331469"/>
          </a:xfrm>
          <a:prstGeom prst="rect">
            <a:avLst/>
          </a:prstGeom>
        </p:spPr>
        <p:txBody>
          <a:bodyPr>
            <a:normAutofit/>
          </a:bodyPr>
          <a:lstStyle/>
          <a:p>
            <a:pPr defTabSz="330200">
              <a:defRPr sz="2520" i="0">
                <a:solidFill>
                  <a:schemeClr val="accent3">
                    <a:hueOff val="-73482"/>
                    <a:satOff val="26008"/>
                    <a:lumOff val="8653"/>
                  </a:schemeClr>
                </a:solidFill>
                <a:effectLst>
                  <a:outerShdw blurRad="10160" dist="5080" dir="16200000" rotWithShape="0">
                    <a:srgbClr val="000000">
                      <a:alpha val="48000"/>
                    </a:srgbClr>
                  </a:outerShdw>
                </a:effectLst>
                <a:latin typeface="+mj-lt"/>
                <a:ea typeface="+mj-ea"/>
                <a:cs typeface="+mj-cs"/>
                <a:sym typeface="Academy Engraved LET Plain:1.0"/>
              </a:defRPr>
            </a:pPr>
            <a:r>
              <a:rPr lang="fr-FR" sz="3000" dirty="0">
                <a:latin typeface="Algerian" panose="04020705040A02060702" pitchFamily="82" charset="0"/>
              </a:rPr>
              <a:t>Réalisée par :</a:t>
            </a:r>
          </a:p>
          <a:p>
            <a:pPr defTabSz="330200">
              <a:defRPr sz="2520" i="0">
                <a:solidFill>
                  <a:schemeClr val="accent3">
                    <a:hueOff val="-73482"/>
                    <a:satOff val="26008"/>
                    <a:lumOff val="8653"/>
                  </a:schemeClr>
                </a:solidFill>
                <a:effectLst>
                  <a:outerShdw blurRad="10160" dist="5080" dir="16200000" rotWithShape="0">
                    <a:srgbClr val="000000">
                      <a:alpha val="48000"/>
                    </a:srgbClr>
                  </a:outerShdw>
                </a:effectLst>
                <a:latin typeface="+mj-lt"/>
                <a:ea typeface="+mj-ea"/>
                <a:cs typeface="+mj-cs"/>
                <a:sym typeface="Academy Engraved LET Plain:1.0"/>
              </a:defRPr>
            </a:pPr>
            <a:r>
              <a:rPr lang="fr-FR" sz="3000" dirty="0" err="1">
                <a:latin typeface="Algerian" panose="04020705040A02060702" pitchFamily="82" charset="0"/>
              </a:rPr>
              <a:t>Bourek</a:t>
            </a:r>
            <a:r>
              <a:rPr lang="fr-FR" sz="3000" dirty="0">
                <a:latin typeface="Algerian" panose="04020705040A02060702" pitchFamily="82" charset="0"/>
              </a:rPr>
              <a:t> Mohammed El Amine </a:t>
            </a:r>
          </a:p>
          <a:p>
            <a:pPr defTabSz="330200">
              <a:defRPr sz="2520" i="0">
                <a:solidFill>
                  <a:schemeClr val="accent3">
                    <a:hueOff val="-73482"/>
                    <a:satOff val="26008"/>
                    <a:lumOff val="8653"/>
                  </a:schemeClr>
                </a:solidFill>
                <a:effectLst>
                  <a:outerShdw blurRad="10160" dist="5080" dir="16200000" rotWithShape="0">
                    <a:srgbClr val="000000">
                      <a:alpha val="48000"/>
                    </a:srgbClr>
                  </a:outerShdw>
                </a:effectLst>
                <a:latin typeface="+mj-lt"/>
                <a:ea typeface="+mj-ea"/>
                <a:cs typeface="+mj-cs"/>
                <a:sym typeface="Academy Engraved LET Plain:1.0"/>
              </a:defRPr>
            </a:pPr>
            <a:r>
              <a:rPr lang="fr-FR" sz="3000" dirty="0" err="1">
                <a:latin typeface="Algerian" panose="04020705040A02060702" pitchFamily="82" charset="0"/>
              </a:rPr>
              <a:t>Bouchaour</a:t>
            </a:r>
            <a:r>
              <a:rPr lang="fr-FR" sz="3000" dirty="0">
                <a:latin typeface="Algerian" panose="04020705040A02060702" pitchFamily="82" charset="0"/>
              </a:rPr>
              <a:t> Mohammed Amine</a:t>
            </a:r>
          </a:p>
          <a:p>
            <a:pPr defTabSz="330200">
              <a:defRPr sz="2520" i="0">
                <a:solidFill>
                  <a:schemeClr val="accent3">
                    <a:hueOff val="-73482"/>
                    <a:satOff val="26008"/>
                    <a:lumOff val="8653"/>
                  </a:schemeClr>
                </a:solidFill>
                <a:effectLst>
                  <a:outerShdw blurRad="10160" dist="5080" dir="16200000" rotWithShape="0">
                    <a:srgbClr val="000000">
                      <a:alpha val="48000"/>
                    </a:srgbClr>
                  </a:outerShdw>
                </a:effectLst>
                <a:latin typeface="+mj-lt"/>
                <a:ea typeface="+mj-ea"/>
                <a:cs typeface="+mj-cs"/>
                <a:sym typeface="Academy Engraved LET Plain:1.0"/>
              </a:defRPr>
            </a:pPr>
            <a:r>
              <a:rPr lang="fr-FR" sz="3000" dirty="0" err="1">
                <a:latin typeface="Algerian" panose="04020705040A02060702" pitchFamily="82" charset="0"/>
              </a:rPr>
              <a:t>Bouguern</a:t>
            </a:r>
            <a:r>
              <a:rPr lang="fr-FR" sz="3000" dirty="0">
                <a:latin typeface="Algerian" panose="04020705040A02060702" pitchFamily="82" charset="0"/>
              </a:rPr>
              <a:t> </a:t>
            </a:r>
            <a:r>
              <a:rPr lang="fr-FR" sz="3000" dirty="0" err="1">
                <a:latin typeface="Algerian" panose="04020705040A02060702" pitchFamily="82" charset="0"/>
              </a:rPr>
              <a:t>Diaa</a:t>
            </a:r>
            <a:r>
              <a:rPr lang="fr-FR" sz="3000" dirty="0">
                <a:latin typeface="Algerian" panose="04020705040A02060702" pitchFamily="82" charset="0"/>
              </a:rPr>
              <a:t> Seif Eddine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Administrateur"/>
          <p:cNvSpPr txBox="1">
            <a:spLocks noGrp="1"/>
          </p:cNvSpPr>
          <p:nvPr>
            <p:ph type="title"/>
          </p:nvPr>
        </p:nvSpPr>
        <p:spPr>
          <a:prstGeom prst="rect">
            <a:avLst/>
          </a:prstGeom>
        </p:spPr>
        <p:txBody>
          <a:bodyPr>
            <a:normAutofit/>
          </a:bodyPr>
          <a:lstStyle>
            <a:lvl1pPr>
              <a:defRPr b="1">
                <a:latin typeface="Times New Roman"/>
                <a:ea typeface="Times New Roman"/>
                <a:cs typeface="Times New Roman"/>
                <a:sym typeface="Times New Roman"/>
              </a:defRPr>
            </a:lvl1pPr>
          </a:lstStyle>
          <a:p>
            <a:pPr>
              <a:defRPr b="0">
                <a:latin typeface="+mn-lt"/>
                <a:ea typeface="+mn-ea"/>
                <a:cs typeface="+mn-cs"/>
                <a:sym typeface="Hoefler Text"/>
              </a:defRPr>
            </a:pPr>
            <a:r>
              <a:rPr sz="12000" b="1" dirty="0" err="1">
                <a:solidFill>
                  <a:schemeClr val="accent4">
                    <a:lumMod val="75000"/>
                  </a:schemeClr>
                </a:solidFill>
                <a:latin typeface="Algerian" panose="04020705040A02060702" pitchFamily="82" charset="0"/>
                <a:sym typeface="Times New Roman"/>
              </a:rPr>
              <a:t>Administrateur</a:t>
            </a:r>
            <a:endParaRPr sz="12000" b="1" dirty="0">
              <a:solidFill>
                <a:schemeClr val="accent4">
                  <a:lumMod val="75000"/>
                </a:schemeClr>
              </a:solidFill>
              <a:latin typeface="Algerian" panose="04020705040A02060702" pitchFamily="82" charset="0"/>
              <a:sym typeface="Times New Roman"/>
            </a:endParaRPr>
          </a:p>
        </p:txBody>
      </p:sp>
      <p:sp>
        <p:nvSpPr>
          <p:cNvPr id="142" name="-L'administrateur du site doit pouvoir voir une liste de toutes les réservations enregistrées, avec des informations telles que le nom du client, la date de la réservation, le pack réservé.…"/>
          <p:cNvSpPr txBox="1">
            <a:spLocks noGrp="1"/>
          </p:cNvSpPr>
          <p:nvPr>
            <p:ph type="body" idx="1"/>
          </p:nvPr>
        </p:nvSpPr>
        <p:spPr>
          <a:prstGeom prst="rect">
            <a:avLst/>
          </a:prstGeom>
        </p:spPr>
        <p:txBody>
          <a:bodyPr>
            <a:normAutofit/>
          </a:bodyPr>
          <a:lstStyle/>
          <a:p>
            <a:pPr marL="0" indent="0" defTabSz="404495">
              <a:spcBef>
                <a:spcPts val="2200"/>
              </a:spcBef>
              <a:buSzTx/>
              <a:buNone/>
              <a:defRPr sz="4802">
                <a:effectLst>
                  <a:outerShdw blurRad="12446" dist="6223" dir="5400000" rotWithShape="0">
                    <a:srgbClr val="FFFFFF"/>
                  </a:outerShdw>
                </a:effectLst>
              </a:defRPr>
            </a:pPr>
            <a:r>
              <a:rPr sz="3700" dirty="0">
                <a:solidFill>
                  <a:schemeClr val="bg1">
                    <a:lumMod val="65000"/>
                    <a:lumOff val="35000"/>
                    <a:alpha val="80000"/>
                  </a:schemeClr>
                </a:solidFill>
                <a:latin typeface="Andalus" panose="02020603050405020304" pitchFamily="18" charset="-78"/>
                <a:cs typeface="Andalus" panose="02020603050405020304" pitchFamily="18" charset="-78"/>
              </a:rPr>
              <a:t>-</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L'administrateur</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du site doit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pouvoir</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voir</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une</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liste</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de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toutes</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les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réservations</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enregistrées</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avec des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informations</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telles</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que le nom du client, la date de la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réservation</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le pack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réservé</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a:t>
            </a:r>
          </a:p>
          <a:p>
            <a:pPr marL="0" indent="0" defTabSz="404495">
              <a:spcBef>
                <a:spcPts val="2200"/>
              </a:spcBef>
              <a:buSzTx/>
              <a:buNone/>
              <a:defRPr sz="4802">
                <a:effectLst>
                  <a:outerShdw blurRad="12446" dist="6223" dir="5400000" rotWithShape="0">
                    <a:srgbClr val="FFFFFF"/>
                  </a:outerShdw>
                </a:effectLst>
              </a:defRPr>
            </a:pPr>
            <a:r>
              <a:rPr sz="3700" dirty="0">
                <a:solidFill>
                  <a:schemeClr val="bg1">
                    <a:lumMod val="65000"/>
                    <a:lumOff val="35000"/>
                    <a:alpha val="80000"/>
                  </a:schemeClr>
                </a:solidFill>
                <a:latin typeface="Andalus" panose="02020603050405020304" pitchFamily="18" charset="-78"/>
                <a:cs typeface="Andalus" panose="02020603050405020304" pitchFamily="18" charset="-78"/>
              </a:rPr>
              <a:t>-</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L’administrateur</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peut</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gérer</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les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demandes</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de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recrutement</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des guides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touristique</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et consulter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leurs</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CV.</a:t>
            </a:r>
          </a:p>
          <a:p>
            <a:pPr marL="0" indent="0" defTabSz="404495">
              <a:spcBef>
                <a:spcPts val="2200"/>
              </a:spcBef>
              <a:buSzTx/>
              <a:buNone/>
              <a:defRPr sz="4802">
                <a:effectLst>
                  <a:outerShdw blurRad="12446" dist="6223" dir="5400000" rotWithShape="0">
                    <a:srgbClr val="FFFFFF"/>
                  </a:outerShdw>
                </a:effectLst>
              </a:defRPr>
            </a:pPr>
            <a:r>
              <a:rPr sz="3700" dirty="0">
                <a:solidFill>
                  <a:schemeClr val="bg1">
                    <a:lumMod val="65000"/>
                    <a:lumOff val="35000"/>
                    <a:alpha val="80000"/>
                  </a:schemeClr>
                </a:solidFill>
                <a:latin typeface="Andalus" panose="02020603050405020304" pitchFamily="18" charset="-78"/>
                <a:cs typeface="Andalus" panose="02020603050405020304" pitchFamily="18" charset="-78"/>
              </a:rPr>
              <a:t>-</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L’administrateur</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peut</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gérer</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les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avis</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et les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commentaires</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des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utilisateurs</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sur les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visites</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et les guides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touristiques</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Guide"/>
          <p:cNvSpPr txBox="1">
            <a:spLocks noGrp="1"/>
          </p:cNvSpPr>
          <p:nvPr>
            <p:ph type="title"/>
          </p:nvPr>
        </p:nvSpPr>
        <p:spPr>
          <a:prstGeom prst="rect">
            <a:avLst/>
          </a:prstGeom>
        </p:spPr>
        <p:txBody>
          <a:bodyPr>
            <a:normAutofit/>
          </a:bodyPr>
          <a:lstStyle/>
          <a:p>
            <a:r>
              <a:rPr sz="12000" dirty="0">
                <a:solidFill>
                  <a:schemeClr val="accent4">
                    <a:lumMod val="75000"/>
                  </a:schemeClr>
                </a:solidFill>
                <a:latin typeface="Algerian" panose="04020705040A02060702" pitchFamily="82" charset="0"/>
              </a:rPr>
              <a:t>Guide</a:t>
            </a:r>
          </a:p>
        </p:txBody>
      </p:sp>
      <p:sp>
        <p:nvSpPr>
          <p:cNvPr id="145" name="-Le guide doit connecter au profil sur le site.…"/>
          <p:cNvSpPr txBox="1">
            <a:spLocks noGrp="1"/>
          </p:cNvSpPr>
          <p:nvPr>
            <p:ph type="body" idx="1"/>
          </p:nvPr>
        </p:nvSpPr>
        <p:spPr>
          <a:prstGeom prst="rect">
            <a:avLst/>
          </a:prstGeom>
        </p:spPr>
        <p:txBody>
          <a:bodyPr>
            <a:normAutofit/>
          </a:bodyPr>
          <a:lstStyle/>
          <a:p>
            <a:pPr marL="0" indent="0">
              <a:spcBef>
                <a:spcPts val="4500"/>
              </a:spcBef>
              <a:buSzTx/>
              <a:buNone/>
              <a:defRPr sz="5800"/>
            </a:pPr>
            <a:r>
              <a:rPr sz="3700" b="1" dirty="0">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Le guide doit connecter</a:t>
            </a:r>
            <a:r>
              <a:rPr sz="3700" b="1" dirty="0">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 </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au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profil</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sur le site.</a:t>
            </a:r>
          </a:p>
          <a:p>
            <a:pPr marL="0" indent="0">
              <a:spcBef>
                <a:spcPts val="4500"/>
              </a:spcBef>
              <a:buSzTx/>
              <a:buNone/>
              <a:defRPr sz="5800"/>
            </a:pPr>
            <a:r>
              <a:rPr sz="3700" b="1" dirty="0">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Le guide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peut</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planifier</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des sorties et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ajouter</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des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détails</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tels</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que le point de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rendez-vous</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la durée et </a:t>
            </a:r>
            <a:r>
              <a:rPr lang="fr-F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les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activités</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incluses</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a:t>
            </a:r>
          </a:p>
          <a:p>
            <a:pPr marL="0" indent="0">
              <a:spcBef>
                <a:spcPts val="4500"/>
              </a:spcBef>
              <a:buSzTx/>
              <a:buNone/>
              <a:defRPr sz="5800"/>
            </a:pPr>
            <a:r>
              <a:rPr sz="3700" dirty="0">
                <a:solidFill>
                  <a:schemeClr val="bg1">
                    <a:lumMod val="65000"/>
                    <a:lumOff val="35000"/>
                    <a:alpha val="80000"/>
                  </a:schemeClr>
                </a:solidFill>
                <a:latin typeface="Andalus" panose="02020603050405020304" pitchFamily="18" charset="-78"/>
                <a:cs typeface="Andalus" panose="02020603050405020304" pitchFamily="18" charset="-78"/>
              </a:rPr>
              <a:t>-Le guide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peut</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recevoir</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des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avis</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et les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commentaires</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des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utilisateurs</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Admin de l’hébergement :…"/>
          <p:cNvSpPr txBox="1">
            <a:spLocks noGrp="1"/>
          </p:cNvSpPr>
          <p:nvPr>
            <p:ph type="body" idx="1"/>
          </p:nvPr>
        </p:nvSpPr>
        <p:spPr>
          <a:prstGeom prst="rect">
            <a:avLst/>
          </a:prstGeom>
        </p:spPr>
        <p:txBody>
          <a:bodyPr/>
          <a:lstStyle/>
          <a:p>
            <a:pPr marL="0" indent="0" defTabSz="718184">
              <a:lnSpc>
                <a:spcPct val="100000"/>
              </a:lnSpc>
              <a:spcBef>
                <a:spcPts val="0"/>
              </a:spcBef>
              <a:buSzTx/>
              <a:buNone/>
              <a:defRPr sz="4089" u="sng">
                <a:solidFill>
                  <a:srgbClr val="BCB08F"/>
                </a:solidFill>
                <a:effectLst>
                  <a:outerShdw blurRad="11049" dist="11049" dir="16200000" rotWithShape="0">
                    <a:srgbClr val="000000">
                      <a:alpha val="50000"/>
                    </a:srgbClr>
                  </a:outerShdw>
                </a:effectLst>
              </a:defRPr>
            </a:pPr>
            <a:r>
              <a:rPr sz="4000" b="1" dirty="0">
                <a:solidFill>
                  <a:schemeClr val="accent4">
                    <a:lumMod val="75000"/>
                  </a:schemeClr>
                </a:solidFill>
                <a:latin typeface="Algerian" panose="04020705040A02060702" pitchFamily="82" charset="0"/>
                <a:ea typeface="Times New Roman"/>
                <a:cs typeface="Times New Roman"/>
                <a:sym typeface="Times New Roman"/>
              </a:rPr>
              <a:t>Admin de </a:t>
            </a:r>
            <a:r>
              <a:rPr sz="4000" b="1" dirty="0" err="1">
                <a:solidFill>
                  <a:schemeClr val="accent4">
                    <a:lumMod val="75000"/>
                  </a:schemeClr>
                </a:solidFill>
                <a:latin typeface="Algerian" panose="04020705040A02060702" pitchFamily="82" charset="0"/>
                <a:ea typeface="Times New Roman"/>
                <a:cs typeface="Times New Roman"/>
                <a:sym typeface="Times New Roman"/>
              </a:rPr>
              <a:t>l’hébergement</a:t>
            </a:r>
            <a:r>
              <a:rPr sz="4000" dirty="0">
                <a:solidFill>
                  <a:schemeClr val="accent4">
                    <a:lumMod val="75000"/>
                  </a:schemeClr>
                </a:solidFill>
                <a:latin typeface="Algerian" panose="04020705040A02060702" pitchFamily="82" charset="0"/>
                <a:ea typeface="Times New Roman"/>
                <a:cs typeface="Times New Roman"/>
                <a:sym typeface="Times New Roman"/>
              </a:rPr>
              <a:t> :</a:t>
            </a:r>
          </a:p>
          <a:p>
            <a:pPr marL="0" indent="0" defTabSz="718184">
              <a:spcBef>
                <a:spcPts val="3900"/>
              </a:spcBef>
              <a:buSzTx/>
              <a:buNone/>
              <a:defRPr sz="5046">
                <a:effectLst>
                  <a:outerShdw blurRad="22098" dist="11049" dir="5400000" rotWithShape="0">
                    <a:srgbClr val="FFFFFF"/>
                  </a:outerShdw>
                </a:effectLst>
              </a:defRPr>
            </a:pPr>
            <a:r>
              <a:rPr sz="3200" dirty="0">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   </a:t>
            </a:r>
            <a:r>
              <a:rPr lang="fr-FR" sz="3200" dirty="0">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 </a:t>
            </a:r>
            <a:r>
              <a:rPr sz="3200" dirty="0">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a:t>
            </a:r>
            <a:r>
              <a:rPr lang="fr-FR" sz="3200" dirty="0">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A</a:t>
            </a:r>
            <a:r>
              <a:rPr sz="3200" dirty="0" err="1">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uthentification</a:t>
            </a:r>
            <a:endParaRPr sz="3200" dirty="0">
              <a:solidFill>
                <a:schemeClr val="bg1">
                  <a:lumMod val="65000"/>
                  <a:lumOff val="35000"/>
                  <a:alpha val="80000"/>
                </a:schemeClr>
              </a:solidFill>
              <a:latin typeface="Andalus" panose="02020603050405020304" pitchFamily="18" charset="-78"/>
              <a:cs typeface="Andalus" panose="02020603050405020304" pitchFamily="18" charset="-78"/>
            </a:endParaRPr>
          </a:p>
          <a:p>
            <a:pPr marL="0" indent="0" defTabSz="718184">
              <a:spcBef>
                <a:spcPts val="3900"/>
              </a:spcBef>
              <a:buSzTx/>
              <a:buNone/>
              <a:defRPr sz="2697">
                <a:effectLst>
                  <a:outerShdw blurRad="22098" dist="11049" dir="5400000" rotWithShape="0">
                    <a:srgbClr val="FFFFFF"/>
                  </a:outerShdw>
                </a:effectLst>
              </a:defRPr>
            </a:pPr>
            <a:r>
              <a:rPr sz="3200" dirty="0">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 </a:t>
            </a:r>
            <a:r>
              <a:rPr lang="fr-FR" sz="3200" dirty="0">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 </a:t>
            </a:r>
            <a:r>
              <a:rPr sz="3200" dirty="0">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 -</a:t>
            </a:r>
            <a:r>
              <a:rPr lang="fr-FR" sz="3200" dirty="0">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P</a:t>
            </a:r>
            <a:r>
              <a:rPr sz="3200" dirty="0" err="1">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eut</a:t>
            </a:r>
            <a:r>
              <a:rPr sz="3200" dirty="0">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 </a:t>
            </a:r>
            <a:r>
              <a:rPr sz="3200" dirty="0" err="1">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gérer</a:t>
            </a:r>
            <a:r>
              <a:rPr sz="3200" dirty="0">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 les </a:t>
            </a:r>
            <a:r>
              <a:rPr sz="3200" dirty="0" err="1">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réservations</a:t>
            </a:r>
            <a:r>
              <a:rPr sz="3200" dirty="0">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 et les </a:t>
            </a:r>
            <a:r>
              <a:rPr sz="3200" dirty="0" err="1">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informations</a:t>
            </a:r>
            <a:r>
              <a:rPr sz="3200" dirty="0">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 de </a:t>
            </a:r>
            <a:r>
              <a:rPr sz="3200" dirty="0" err="1">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l’hébergement</a:t>
            </a:r>
            <a:r>
              <a:rPr sz="3200" dirty="0">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 (les Hotels, les </a:t>
            </a:r>
            <a:r>
              <a:rPr sz="3200" dirty="0" err="1">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Résidences</a:t>
            </a:r>
            <a:r>
              <a:rPr sz="3200" dirty="0">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a:t>
            </a:r>
          </a:p>
          <a:p>
            <a:pPr marL="0" indent="0" defTabSz="718184">
              <a:spcBef>
                <a:spcPts val="3900"/>
              </a:spcBef>
              <a:buSzTx/>
              <a:buNone/>
              <a:defRPr sz="2697">
                <a:effectLst>
                  <a:outerShdw blurRad="22098" dist="11049" dir="5400000" rotWithShape="0">
                    <a:srgbClr val="FFFFFF"/>
                  </a:outerShdw>
                </a:effectLst>
              </a:defRPr>
            </a:pPr>
            <a:endParaRPr dirty="0">
              <a:latin typeface="Times New Roman"/>
              <a:ea typeface="Times New Roman"/>
              <a:cs typeface="Times New Roman"/>
              <a:sym typeface="Times New Roman"/>
            </a:endParaRPr>
          </a:p>
          <a:p>
            <a:pPr marL="0" indent="0" defTabSz="718184">
              <a:lnSpc>
                <a:spcPct val="100000"/>
              </a:lnSpc>
              <a:spcBef>
                <a:spcPts val="0"/>
              </a:spcBef>
              <a:buSzTx/>
              <a:buNone/>
              <a:defRPr sz="4437" u="sng">
                <a:solidFill>
                  <a:srgbClr val="BCB08F"/>
                </a:solidFill>
                <a:effectLst>
                  <a:outerShdw blurRad="11049" dist="11049" dir="16200000" rotWithShape="0">
                    <a:srgbClr val="000000">
                      <a:alpha val="50000"/>
                    </a:srgbClr>
                  </a:outerShdw>
                </a:effectLst>
              </a:defRPr>
            </a:pPr>
            <a:r>
              <a:rPr sz="4000" b="1" dirty="0">
                <a:solidFill>
                  <a:schemeClr val="accent4">
                    <a:lumMod val="75000"/>
                  </a:schemeClr>
                </a:solidFill>
                <a:latin typeface="Algerian" panose="04020705040A02060702" pitchFamily="82" charset="0"/>
                <a:ea typeface="Times New Roman"/>
                <a:cs typeface="Times New Roman"/>
                <a:sym typeface="Times New Roman"/>
              </a:rPr>
              <a:t>Admin de Transport :</a:t>
            </a:r>
          </a:p>
          <a:p>
            <a:pPr marL="0" indent="0" defTabSz="718184">
              <a:spcBef>
                <a:spcPts val="3900"/>
              </a:spcBef>
              <a:buSzTx/>
              <a:buNone/>
              <a:defRPr sz="5046">
                <a:effectLst>
                  <a:outerShdw blurRad="22098" dist="11049" dir="5400000" rotWithShape="0">
                    <a:srgbClr val="FFFFFF"/>
                  </a:outerShdw>
                </a:effectLst>
              </a:defRPr>
            </a:pPr>
            <a:r>
              <a:rPr sz="3200" b="1" dirty="0">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   </a:t>
            </a:r>
            <a:r>
              <a:rPr lang="fr-FR" sz="3200" b="1" dirty="0">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 </a:t>
            </a:r>
            <a:r>
              <a:rPr sz="3200" dirty="0">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a:t>
            </a:r>
            <a:r>
              <a:rPr lang="fr-FR" sz="3200" dirty="0">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A</a:t>
            </a:r>
            <a:r>
              <a:rPr sz="3200" dirty="0" err="1">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uthentification</a:t>
            </a:r>
            <a:endParaRPr sz="3200" dirty="0">
              <a:solidFill>
                <a:schemeClr val="bg1">
                  <a:lumMod val="65000"/>
                  <a:lumOff val="35000"/>
                  <a:alpha val="80000"/>
                </a:schemeClr>
              </a:solidFill>
              <a:latin typeface="Andalus" panose="02020603050405020304" pitchFamily="18" charset="-78"/>
              <a:cs typeface="Andalus" panose="02020603050405020304" pitchFamily="18" charset="-78"/>
            </a:endParaRPr>
          </a:p>
          <a:p>
            <a:pPr marL="0" indent="0" defTabSz="718184">
              <a:spcBef>
                <a:spcPts val="3900"/>
              </a:spcBef>
              <a:buSzTx/>
              <a:buNone/>
              <a:defRPr sz="2697">
                <a:effectLst>
                  <a:outerShdw blurRad="22098" dist="11049" dir="5400000" rotWithShape="0">
                    <a:srgbClr val="FFFFFF"/>
                  </a:outerShdw>
                </a:effectLst>
              </a:defRPr>
            </a:pPr>
            <a:r>
              <a:rPr sz="3200" dirty="0">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   -</a:t>
            </a:r>
            <a:r>
              <a:rPr lang="fr-FR" sz="3200" dirty="0">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P</a:t>
            </a:r>
            <a:r>
              <a:rPr sz="3200" dirty="0" err="1">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eut</a:t>
            </a:r>
            <a:r>
              <a:rPr sz="3200" dirty="0">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 </a:t>
            </a:r>
            <a:r>
              <a:rPr sz="3200" dirty="0" err="1">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gérer</a:t>
            </a:r>
            <a:r>
              <a:rPr sz="3200" dirty="0">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 les </a:t>
            </a:r>
            <a:r>
              <a:rPr sz="3200" dirty="0" err="1">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réservations</a:t>
            </a:r>
            <a:r>
              <a:rPr sz="3200" dirty="0">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 et les </a:t>
            </a:r>
            <a:r>
              <a:rPr sz="3200" dirty="0" err="1">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informations</a:t>
            </a:r>
            <a:r>
              <a:rPr sz="3200" dirty="0">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 de Transport (les avions, les bus …)</a:t>
            </a:r>
          </a:p>
          <a:p>
            <a:pPr marL="0" indent="0" defTabSz="718184">
              <a:spcBef>
                <a:spcPts val="3900"/>
              </a:spcBef>
              <a:buSzTx/>
              <a:buNone/>
              <a:defRPr sz="2697">
                <a:effectLst>
                  <a:outerShdw blurRad="22098" dist="11049" dir="5400000" rotWithShape="0">
                    <a:srgbClr val="FFFFFF"/>
                  </a:outerShdw>
                </a:effectLst>
              </a:defRPr>
            </a:pPr>
            <a:endParaRPr dirty="0">
              <a:solidFill>
                <a:schemeClr val="accent4">
                  <a:lumMod val="75000"/>
                </a:schemeClr>
              </a:solidFill>
              <a:latin typeface="Times New Roman"/>
              <a:ea typeface="Times New Roman"/>
              <a:cs typeface="Times New Roman"/>
              <a:sym typeface="Times New Roman"/>
            </a:endParaRPr>
          </a:p>
          <a:p>
            <a:pPr marL="0" indent="0" defTabSz="718184">
              <a:lnSpc>
                <a:spcPct val="100000"/>
              </a:lnSpc>
              <a:spcBef>
                <a:spcPts val="0"/>
              </a:spcBef>
              <a:buSzTx/>
              <a:buNone/>
              <a:defRPr sz="4089" u="sng">
                <a:solidFill>
                  <a:srgbClr val="BCB08F"/>
                </a:solidFill>
                <a:effectLst>
                  <a:outerShdw blurRad="11049" dist="11049" dir="16200000" rotWithShape="0">
                    <a:srgbClr val="000000">
                      <a:alpha val="50000"/>
                    </a:srgbClr>
                  </a:outerShdw>
                </a:effectLst>
              </a:defRPr>
            </a:pPr>
            <a:r>
              <a:rPr sz="4000" b="1" dirty="0">
                <a:solidFill>
                  <a:schemeClr val="accent4">
                    <a:lumMod val="75000"/>
                  </a:schemeClr>
                </a:solidFill>
                <a:latin typeface="Algerian" panose="04020705040A02060702" pitchFamily="82" charset="0"/>
                <a:ea typeface="Times New Roman"/>
                <a:cs typeface="Times New Roman"/>
                <a:sym typeface="Times New Roman"/>
              </a:rPr>
              <a:t>Admin de Restauration</a:t>
            </a:r>
          </a:p>
          <a:p>
            <a:pPr marL="0" indent="0" defTabSz="718184">
              <a:spcBef>
                <a:spcPts val="3900"/>
              </a:spcBef>
              <a:buSzTx/>
              <a:buNone/>
              <a:defRPr sz="5046">
                <a:effectLst>
                  <a:outerShdw blurRad="22098" dist="11049" dir="5400000" rotWithShape="0">
                    <a:srgbClr val="FFFFFF"/>
                  </a:outerShdw>
                </a:effectLst>
              </a:defRPr>
            </a:pPr>
            <a:r>
              <a:rPr sz="3200" dirty="0">
                <a:solidFill>
                  <a:schemeClr val="bg1">
                    <a:lumMod val="65000"/>
                    <a:lumOff val="35000"/>
                    <a:alpha val="80000"/>
                  </a:schemeClr>
                </a:solidFill>
                <a:latin typeface="Andalus" panose="02020603050405020304" pitchFamily="18" charset="-78"/>
                <a:cs typeface="Andalus" panose="02020603050405020304" pitchFamily="18" charset="-78"/>
              </a:rPr>
              <a:t>  </a:t>
            </a:r>
            <a:r>
              <a:rPr lang="fr-FR" sz="32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200" dirty="0">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a:t>
            </a:r>
            <a:r>
              <a:rPr lang="fr-FR" sz="3200" dirty="0">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A</a:t>
            </a:r>
            <a:r>
              <a:rPr sz="3200" dirty="0" err="1">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uthentification</a:t>
            </a:r>
            <a:endParaRPr sz="3200" dirty="0">
              <a:solidFill>
                <a:schemeClr val="bg1">
                  <a:lumMod val="65000"/>
                  <a:lumOff val="35000"/>
                  <a:alpha val="80000"/>
                </a:schemeClr>
              </a:solidFill>
              <a:latin typeface="Andalus" panose="02020603050405020304" pitchFamily="18" charset="-78"/>
              <a:cs typeface="Andalus" panose="02020603050405020304" pitchFamily="18" charset="-78"/>
            </a:endParaRPr>
          </a:p>
          <a:p>
            <a:pPr marL="0" indent="0" defTabSz="718184">
              <a:spcBef>
                <a:spcPts val="3900"/>
              </a:spcBef>
              <a:buSzTx/>
              <a:buNone/>
              <a:defRPr sz="2697">
                <a:effectLst>
                  <a:outerShdw blurRad="22098" dist="11049" dir="5400000" rotWithShape="0">
                    <a:srgbClr val="FFFFFF"/>
                  </a:outerShdw>
                </a:effectLst>
              </a:defRPr>
            </a:pPr>
            <a:r>
              <a:rPr sz="32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200" dirty="0">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a:t>
            </a:r>
            <a:r>
              <a:rPr lang="fr-FR" sz="3200" dirty="0">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P</a:t>
            </a:r>
            <a:r>
              <a:rPr sz="3200" dirty="0" err="1">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eut</a:t>
            </a:r>
            <a:r>
              <a:rPr sz="3200" dirty="0">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 </a:t>
            </a:r>
            <a:r>
              <a:rPr sz="3200" dirty="0" err="1">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gérer</a:t>
            </a:r>
            <a:r>
              <a:rPr sz="3200" dirty="0">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 les </a:t>
            </a:r>
            <a:r>
              <a:rPr sz="3200" dirty="0" err="1">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réservations</a:t>
            </a:r>
            <a:r>
              <a:rPr sz="3200" dirty="0">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 et les </a:t>
            </a:r>
            <a:r>
              <a:rPr sz="3200" dirty="0" err="1">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informations</a:t>
            </a:r>
            <a:r>
              <a:rPr sz="3200" dirty="0">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 des restaurants qui </a:t>
            </a:r>
            <a:r>
              <a:rPr sz="3200" dirty="0" err="1">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peuvent</a:t>
            </a:r>
            <a:r>
              <a:rPr sz="3200" dirty="0">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 </a:t>
            </a:r>
            <a:r>
              <a:rPr sz="3200" dirty="0" err="1">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inclut</a:t>
            </a:r>
            <a:r>
              <a:rPr sz="3200" dirty="0">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 dans les </a:t>
            </a:r>
            <a:r>
              <a:rPr sz="3200" dirty="0" err="1">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visités</a:t>
            </a:r>
            <a:endParaRPr sz="3200" dirty="0">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 name="Modifier : 2 clics"/>
          <p:cNvSpPr txBox="1">
            <a:spLocks noGrp="1"/>
          </p:cNvSpPr>
          <p:nvPr>
            <p:ph type="title"/>
          </p:nvPr>
        </p:nvSpPr>
        <p:spPr>
          <a:prstGeom prst="rect">
            <a:avLst/>
          </a:prstGeom>
        </p:spPr>
        <p:txBody>
          <a:bodyPr>
            <a:noAutofit/>
          </a:bodyPr>
          <a:lstStyle/>
          <a:p>
            <a:r>
              <a:rPr lang="fr-FR" sz="10000" dirty="0">
                <a:solidFill>
                  <a:schemeClr val="accent4">
                    <a:lumMod val="75000"/>
                  </a:schemeClr>
                </a:solidFill>
                <a:latin typeface="Algerian" panose="04020705040A02060702" pitchFamily="82" charset="0"/>
              </a:rPr>
              <a:t>Exigences </a:t>
            </a:r>
            <a:br>
              <a:rPr lang="fr-FR" sz="10000" dirty="0">
                <a:solidFill>
                  <a:schemeClr val="accent4">
                    <a:lumMod val="75000"/>
                  </a:schemeClr>
                </a:solidFill>
                <a:latin typeface="Algerian" panose="04020705040A02060702" pitchFamily="82" charset="0"/>
              </a:rPr>
            </a:br>
            <a:r>
              <a:rPr lang="fr-FR" sz="10000" dirty="0">
                <a:solidFill>
                  <a:schemeClr val="accent4">
                    <a:lumMod val="75000"/>
                  </a:schemeClr>
                </a:solidFill>
                <a:latin typeface="Algerian" panose="04020705040A02060702" pitchFamily="82" charset="0"/>
              </a:rPr>
              <a:t>Non-fonctionnelles</a:t>
            </a:r>
            <a:endParaRPr sz="10000" dirty="0"/>
          </a:p>
        </p:txBody>
      </p:sp>
      <p:sp>
        <p:nvSpPr>
          <p:cNvPr id="150" name="Modifier : 2 clics"/>
          <p:cNvSpPr txBox="1">
            <a:spLocks noGrp="1"/>
          </p:cNvSpPr>
          <p:nvPr>
            <p:ph type="body" idx="1"/>
          </p:nvPr>
        </p:nvSpPr>
        <p:spPr>
          <a:xfrm>
            <a:off x="2387600" y="5231218"/>
            <a:ext cx="19621500" cy="6998881"/>
          </a:xfrm>
          <a:prstGeom prst="rect">
            <a:avLst/>
          </a:prstGeom>
        </p:spPr>
        <p:txBody>
          <a:bodyPr>
            <a:normAutofit fontScale="92500"/>
          </a:bodyPr>
          <a:lstStyle/>
          <a:p>
            <a:pPr marL="0" indent="0">
              <a:buNone/>
            </a:pPr>
            <a:r>
              <a:rPr lang="fr-FR" sz="4300" dirty="0">
                <a:solidFill>
                  <a:schemeClr val="bg1">
                    <a:lumMod val="65000"/>
                    <a:lumOff val="35000"/>
                    <a:alpha val="80000"/>
                  </a:schemeClr>
                </a:solidFill>
                <a:latin typeface="Andalus" panose="02020603050405020304" pitchFamily="18" charset="-78"/>
                <a:cs typeface="Andalus" panose="02020603050405020304" pitchFamily="18" charset="-78"/>
              </a:rPr>
              <a:t>- Le site web doit être capable de gérer un grand nombre d'utilisateurs, sans panne et avec une réponse rapide aux demandes.</a:t>
            </a:r>
          </a:p>
          <a:p>
            <a:pPr marL="0" indent="0">
              <a:buNone/>
            </a:pPr>
            <a:r>
              <a:rPr lang="fr-FR" sz="4300" dirty="0">
                <a:solidFill>
                  <a:schemeClr val="bg1">
                    <a:lumMod val="65000"/>
                    <a:lumOff val="35000"/>
                    <a:alpha val="80000"/>
                  </a:schemeClr>
                </a:solidFill>
                <a:latin typeface="Andalus" panose="02020603050405020304" pitchFamily="18" charset="-78"/>
                <a:cs typeface="Andalus" panose="02020603050405020304" pitchFamily="18" charset="-78"/>
              </a:rPr>
              <a:t>- Le site web doit être facile à utiliser pour les utilisateurs, avec une interface bien organisée.</a:t>
            </a:r>
          </a:p>
          <a:p>
            <a:pPr marL="0" indent="0">
              <a:buNone/>
            </a:pPr>
            <a:r>
              <a:rPr lang="fr-FR" sz="4300" dirty="0">
                <a:solidFill>
                  <a:schemeClr val="bg1">
                    <a:lumMod val="65000"/>
                    <a:lumOff val="35000"/>
                    <a:alpha val="80000"/>
                  </a:schemeClr>
                </a:solidFill>
                <a:latin typeface="Andalus" panose="02020603050405020304" pitchFamily="18" charset="-78"/>
                <a:cs typeface="Andalus" panose="02020603050405020304" pitchFamily="18" charset="-78"/>
              </a:rPr>
              <a:t>- Tous les informations et les comptes sont biens sécurisés dans le site.</a:t>
            </a:r>
          </a:p>
          <a:p>
            <a:pPr marL="0" indent="0">
              <a:buNone/>
            </a:pPr>
            <a:r>
              <a:rPr lang="fr-FR" sz="4300" dirty="0">
                <a:solidFill>
                  <a:schemeClr val="bg1">
                    <a:lumMod val="65000"/>
                    <a:lumOff val="35000"/>
                    <a:alpha val="80000"/>
                  </a:schemeClr>
                </a:solidFill>
                <a:latin typeface="Andalus" panose="02020603050405020304" pitchFamily="18" charset="-78"/>
                <a:cs typeface="Andalus" panose="02020603050405020304" pitchFamily="18" charset="-78"/>
              </a:rPr>
              <a:t>- Le site web doit être fiable et fonctionner à tous moment.</a:t>
            </a:r>
          </a:p>
          <a:p>
            <a:pPr marL="0" indent="0">
              <a:buNone/>
            </a:pPr>
            <a:r>
              <a:rPr lang="fr-FR" sz="4300" dirty="0">
                <a:solidFill>
                  <a:schemeClr val="bg1">
                    <a:lumMod val="65000"/>
                    <a:lumOff val="35000"/>
                    <a:alpha val="80000"/>
                  </a:schemeClr>
                </a:solidFill>
                <a:latin typeface="Andalus" panose="02020603050405020304" pitchFamily="18" charset="-78"/>
                <a:cs typeface="Andalus" panose="02020603050405020304" pitchFamily="18" charset="-78"/>
              </a:rPr>
              <a:t>- Le système doit être facilement modifiable et maintenable.</a:t>
            </a:r>
          </a:p>
          <a:p>
            <a:pPr marL="0" indent="0">
              <a:buNone/>
            </a:pPr>
            <a:endParaRPr dirty="0"/>
          </a:p>
        </p:txBody>
      </p:sp>
      <p:sp>
        <p:nvSpPr>
          <p:cNvPr id="2" name="Rectangle 1">
            <a:extLst>
              <a:ext uri="{FF2B5EF4-FFF2-40B4-BE49-F238E27FC236}">
                <a16:creationId xmlns:a16="http://schemas.microsoft.com/office/drawing/2014/main" id="{07FE9543-168A-47F3-8C76-37278301F181}"/>
              </a:ext>
            </a:extLst>
          </p:cNvPr>
          <p:cNvSpPr>
            <a:spLocks noChangeArrowheads="1"/>
          </p:cNvSpPr>
          <p:nvPr/>
        </p:nvSpPr>
        <p:spPr bwMode="auto">
          <a:xfrm>
            <a:off x="0" y="0"/>
            <a:ext cx="2438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800" b="0" i="1" u="none" strike="noStrike" cap="none" normalizeH="0" baseline="0">
                <a:ln>
                  <a:noFill/>
                </a:ln>
                <a:solidFill>
                  <a:schemeClr val="tx1"/>
                </a:solidFill>
                <a:effectLst/>
                <a:latin typeface="Arial" panose="020B0604020202020204" pitchFamily="34" charset="0"/>
              </a:rPr>
              <a:t>Le site doit fonctionner a tous moment.</a:t>
            </a:r>
            <a:endParaRPr kumimoji="0" lang="fr-FR"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800" b="0" i="1" u="none" strike="noStrike" cap="none" normalizeH="0" baseline="0">
                <a:ln>
                  <a:noFill/>
                </a:ln>
                <a:solidFill>
                  <a:schemeClr val="tx1"/>
                </a:solidFill>
                <a:effectLst/>
                <a:latin typeface="Arial" panose="020B0604020202020204" pitchFamily="34" charset="0"/>
              </a:rPr>
              <a:t>Le site doit être modifiable et maintenable.</a:t>
            </a:r>
            <a:r>
              <a:rPr kumimoji="0" lang="fr-FR" altLang="fr-FR" sz="1800" b="0" i="0" u="none" strike="noStrike" cap="none" normalizeH="0" baseline="0">
                <a:ln>
                  <a:noFill/>
                </a:ln>
                <a:solidFill>
                  <a:schemeClr val="tx1"/>
                </a:solidFill>
                <a:effectLst/>
                <a:latin typeface="Arial" panose="020B0604020202020204" pitchFamily="34" charset="0"/>
              </a:rPr>
              <a:t> </a:t>
            </a:r>
          </a:p>
        </p:txBody>
      </p:sp>
      <p:sp>
        <p:nvSpPr>
          <p:cNvPr id="3" name="Rectangle 2">
            <a:extLst>
              <a:ext uri="{FF2B5EF4-FFF2-40B4-BE49-F238E27FC236}">
                <a16:creationId xmlns:a16="http://schemas.microsoft.com/office/drawing/2014/main" id="{62E5A6FD-9EC2-46D8-81AF-AB58684E5D2A}"/>
              </a:ext>
            </a:extLst>
          </p:cNvPr>
          <p:cNvSpPr>
            <a:spLocks noChangeArrowheads="1"/>
          </p:cNvSpPr>
          <p:nvPr/>
        </p:nvSpPr>
        <p:spPr bwMode="auto">
          <a:xfrm>
            <a:off x="152400" y="152400"/>
            <a:ext cx="2438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800" b="0" i="1" u="none" strike="noStrike" cap="none" normalizeH="0" baseline="0">
                <a:ln>
                  <a:noFill/>
                </a:ln>
                <a:solidFill>
                  <a:schemeClr val="tx1"/>
                </a:solidFill>
                <a:effectLst/>
                <a:latin typeface="Arial" panose="020B0604020202020204" pitchFamily="34" charset="0"/>
              </a:rPr>
              <a:t>Le site doit fonctionner a tous moment.</a:t>
            </a:r>
            <a:endParaRPr kumimoji="0" lang="fr-FR"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800" b="0" i="1" u="none" strike="noStrike" cap="none" normalizeH="0" baseline="0">
                <a:ln>
                  <a:noFill/>
                </a:ln>
                <a:solidFill>
                  <a:schemeClr val="tx1"/>
                </a:solidFill>
                <a:effectLst/>
                <a:latin typeface="Arial" panose="020B0604020202020204" pitchFamily="34" charset="0"/>
              </a:rPr>
              <a:t>Le site doit être modifiable et maintenable.</a:t>
            </a:r>
            <a:r>
              <a:rPr kumimoji="0" lang="fr-FR" altLang="fr-FR" sz="1800" b="0" i="0" u="none" strike="noStrike" cap="none" normalizeH="0" baseline="0">
                <a:ln>
                  <a:noFill/>
                </a:ln>
                <a:solidFill>
                  <a:schemeClr val="tx1"/>
                </a:solidFill>
                <a:effectLst/>
                <a:latin typeface="Arial" panose="020B0604020202020204" pitchFamily="34" charset="0"/>
              </a:rPr>
              <a:t> </a:t>
            </a:r>
          </a:p>
        </p:txBody>
      </p:sp>
      <p:sp>
        <p:nvSpPr>
          <p:cNvPr id="4" name="Rectangle 3">
            <a:extLst>
              <a:ext uri="{FF2B5EF4-FFF2-40B4-BE49-F238E27FC236}">
                <a16:creationId xmlns:a16="http://schemas.microsoft.com/office/drawing/2014/main" id="{42DD0162-E663-49BC-A6A7-FAFADAD6EC7A}"/>
              </a:ext>
            </a:extLst>
          </p:cNvPr>
          <p:cNvSpPr>
            <a:spLocks noChangeArrowheads="1"/>
          </p:cNvSpPr>
          <p:nvPr/>
        </p:nvSpPr>
        <p:spPr bwMode="auto">
          <a:xfrm>
            <a:off x="304800" y="304800"/>
            <a:ext cx="2438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800" b="0" i="1" u="none" strike="noStrike" cap="none" normalizeH="0" baseline="0">
                <a:ln>
                  <a:noFill/>
                </a:ln>
                <a:solidFill>
                  <a:schemeClr val="tx1"/>
                </a:solidFill>
                <a:effectLst/>
                <a:latin typeface="Arial" panose="020B0604020202020204" pitchFamily="34" charset="0"/>
              </a:rPr>
              <a:t>Le site doit fonctionner a tous moment.</a:t>
            </a:r>
            <a:endParaRPr kumimoji="0" lang="fr-FR"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800" b="0" i="1" u="none" strike="noStrike" cap="none" normalizeH="0" baseline="0">
                <a:ln>
                  <a:noFill/>
                </a:ln>
                <a:solidFill>
                  <a:schemeClr val="tx1"/>
                </a:solidFill>
                <a:effectLst/>
                <a:latin typeface="Arial" panose="020B0604020202020204" pitchFamily="34" charset="0"/>
              </a:rPr>
              <a:t>Le site doit être modifiable et maintenable.</a:t>
            </a:r>
            <a:r>
              <a:rPr kumimoji="0" lang="fr-FR" altLang="fr-FR" sz="1800" b="0" i="0" u="none" strike="noStrike" cap="none" normalizeH="0" baseline="0">
                <a:ln>
                  <a:noFill/>
                </a:ln>
                <a:solidFill>
                  <a:schemeClr val="tx1"/>
                </a:solidFill>
                <a:effectLst/>
                <a:latin typeface="Arial" panose="020B0604020202020204" pitchFamily="34" charset="0"/>
              </a:rPr>
              <a:t> </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 name="Les diagrammes…"/>
          <p:cNvSpPr txBox="1">
            <a:spLocks noGrp="1"/>
          </p:cNvSpPr>
          <p:nvPr>
            <p:ph type="title"/>
          </p:nvPr>
        </p:nvSpPr>
        <p:spPr>
          <a:prstGeom prst="rect">
            <a:avLst/>
          </a:prstGeom>
        </p:spPr>
        <p:txBody>
          <a:bodyPr>
            <a:noAutofit/>
          </a:bodyPr>
          <a:lstStyle/>
          <a:p>
            <a:pPr defTabSz="619125">
              <a:defRPr sz="9825">
                <a:effectLst>
                  <a:outerShdw blurRad="9525" dist="9525" dir="16200000" rotWithShape="0">
                    <a:srgbClr val="000000">
                      <a:alpha val="50000"/>
                    </a:srgbClr>
                  </a:outerShdw>
                </a:effectLst>
              </a:defRPr>
            </a:pPr>
            <a:r>
              <a:rPr sz="12000" dirty="0">
                <a:solidFill>
                  <a:schemeClr val="accent4">
                    <a:lumMod val="75000"/>
                  </a:schemeClr>
                </a:solidFill>
                <a:latin typeface="Algerian" panose="04020705040A02060702" pitchFamily="82" charset="0"/>
              </a:rPr>
              <a:t>Les </a:t>
            </a:r>
            <a:r>
              <a:rPr sz="12000" dirty="0" err="1">
                <a:solidFill>
                  <a:schemeClr val="accent4">
                    <a:lumMod val="75000"/>
                  </a:schemeClr>
                </a:solidFill>
                <a:latin typeface="Algerian" panose="04020705040A02060702" pitchFamily="82" charset="0"/>
              </a:rPr>
              <a:t>diagrammes</a:t>
            </a:r>
            <a:endParaRPr sz="12000" dirty="0">
              <a:solidFill>
                <a:schemeClr val="accent4">
                  <a:lumMod val="75000"/>
                </a:schemeClr>
              </a:solidFill>
              <a:latin typeface="Algerian" panose="04020705040A02060702" pitchFamily="82" charset="0"/>
            </a:endParaRPr>
          </a:p>
          <a:p>
            <a:pPr defTabSz="619125">
              <a:defRPr sz="9825">
                <a:effectLst>
                  <a:outerShdw blurRad="9525" dist="9525" dir="16200000" rotWithShape="0">
                    <a:srgbClr val="000000">
                      <a:alpha val="50000"/>
                    </a:srgbClr>
                  </a:outerShdw>
                </a:effectLst>
              </a:defRPr>
            </a:pPr>
            <a:r>
              <a:rPr sz="12000" dirty="0">
                <a:solidFill>
                  <a:schemeClr val="accent4">
                    <a:lumMod val="75000"/>
                  </a:schemeClr>
                </a:solidFill>
                <a:latin typeface="Algerian" panose="04020705040A02060702" pitchFamily="82" charset="0"/>
              </a:rPr>
              <a:t>Des </a:t>
            </a:r>
            <a:r>
              <a:rPr sz="12000" dirty="0" err="1">
                <a:solidFill>
                  <a:schemeClr val="accent4">
                    <a:lumMod val="75000"/>
                  </a:schemeClr>
                </a:solidFill>
                <a:latin typeface="Algerian" panose="04020705040A02060702" pitchFamily="82" charset="0"/>
              </a:rPr>
              <a:t>cas</a:t>
            </a:r>
            <a:r>
              <a:rPr sz="12000" dirty="0">
                <a:solidFill>
                  <a:schemeClr val="accent4">
                    <a:lumMod val="75000"/>
                  </a:schemeClr>
                </a:solidFill>
                <a:latin typeface="Algerian" panose="04020705040A02060702" pitchFamily="82" charset="0"/>
              </a:rPr>
              <a:t> </a:t>
            </a:r>
            <a:r>
              <a:rPr sz="12000" dirty="0" err="1">
                <a:solidFill>
                  <a:schemeClr val="accent4">
                    <a:lumMod val="75000"/>
                  </a:schemeClr>
                </a:solidFill>
                <a:latin typeface="Algerian" panose="04020705040A02060702" pitchFamily="82" charset="0"/>
              </a:rPr>
              <a:t>d’utilisation</a:t>
            </a:r>
            <a:endParaRPr sz="12000" dirty="0">
              <a:solidFill>
                <a:schemeClr val="accent4">
                  <a:lumMod val="75000"/>
                </a:schemeClr>
              </a:solidFill>
              <a:latin typeface="Algerian" panose="04020705040A02060702" pitchFamily="82"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4" name="DCU_Utilisateur.png" descr="DCU_Utilisateur.png"/>
          <p:cNvPicPr>
            <a:picLocks noGrp="1"/>
          </p:cNvPicPr>
          <p:nvPr>
            <p:ph type="pic" idx="21"/>
          </p:nvPr>
        </p:nvPicPr>
        <p:blipFill>
          <a:blip r:embed="rId2"/>
          <a:srcRect/>
          <a:stretch>
            <a:fillRect/>
          </a:stretch>
        </p:blipFill>
        <p:spPr>
          <a:xfrm>
            <a:off x="20042" y="-39291"/>
            <a:ext cx="24383803" cy="13794679"/>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6" name="DCU_Admin.png" descr="DCU_Admin.png"/>
          <p:cNvPicPr>
            <a:picLocks noGrp="1"/>
          </p:cNvPicPr>
          <p:nvPr>
            <p:ph type="pic" idx="21"/>
          </p:nvPr>
        </p:nvPicPr>
        <p:blipFill>
          <a:blip r:embed="rId2"/>
          <a:srcRect/>
          <a:stretch>
            <a:fillRect/>
          </a:stretch>
        </p:blipFill>
        <p:spPr>
          <a:xfrm>
            <a:off x="-8576" y="-1"/>
            <a:ext cx="24401250" cy="13716002"/>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8" name="DCU_Guide.png" descr="DCU_Guide.png"/>
          <p:cNvPicPr>
            <a:picLocks noGrp="1"/>
          </p:cNvPicPr>
          <p:nvPr>
            <p:ph type="pic" idx="21"/>
          </p:nvPr>
        </p:nvPicPr>
        <p:blipFill>
          <a:blip r:embed="rId2"/>
          <a:srcRect/>
          <a:stretch>
            <a:fillRect/>
          </a:stretch>
        </p:blipFill>
        <p:spPr>
          <a:xfrm>
            <a:off x="-15379" y="-77658"/>
            <a:ext cx="24384000" cy="13871153"/>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0" name="DCU_Hotelier.png" descr="DCU_Hotelier.png"/>
          <p:cNvPicPr>
            <a:picLocks noGrp="1"/>
          </p:cNvPicPr>
          <p:nvPr>
            <p:ph type="pic" idx="21"/>
          </p:nvPr>
        </p:nvPicPr>
        <p:blipFill>
          <a:blip r:embed="rId2"/>
          <a:srcRect/>
          <a:stretch>
            <a:fillRect/>
          </a:stretch>
        </p:blipFill>
        <p:spPr>
          <a:xfrm>
            <a:off x="-2586" y="8036"/>
            <a:ext cx="24389160" cy="13699829"/>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2" name="DCU_Transport.png" descr="DCU_Transport.png"/>
          <p:cNvPicPr>
            <a:picLocks noGrp="1"/>
          </p:cNvPicPr>
          <p:nvPr>
            <p:ph type="pic" idx="21"/>
          </p:nvPr>
        </p:nvPicPr>
        <p:blipFill>
          <a:blip r:embed="rId2"/>
          <a:srcRect/>
          <a:stretch>
            <a:fillRect/>
          </a:stretch>
        </p:blipFill>
        <p:spPr>
          <a:xfrm>
            <a:off x="102691" y="-80368"/>
            <a:ext cx="24384001" cy="13876836"/>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3" name="algiers.jpeg" descr="algiers.jpeg"/>
          <p:cNvPicPr>
            <a:picLocks noGrp="1"/>
          </p:cNvPicPr>
          <p:nvPr>
            <p:ph type="pic" idx="21"/>
          </p:nvPr>
        </p:nvPicPr>
        <p:blipFill>
          <a:blip r:embed="rId2"/>
          <a:stretch>
            <a:fillRect/>
          </a:stretch>
        </p:blipFill>
        <p:spPr>
          <a:xfrm>
            <a:off x="12452236" y="1306889"/>
            <a:ext cx="10800175" cy="11175248"/>
          </a:xfrm>
          <a:prstGeom prst="rect">
            <a:avLst/>
          </a:prstGeom>
        </p:spPr>
      </p:pic>
      <p:sp>
        <p:nvSpPr>
          <p:cNvPr id="124" name="Introduction"/>
          <p:cNvSpPr txBox="1">
            <a:spLocks noGrp="1"/>
          </p:cNvSpPr>
          <p:nvPr>
            <p:ph type="title"/>
          </p:nvPr>
        </p:nvSpPr>
        <p:spPr>
          <a:xfrm>
            <a:off x="1447800" y="1271240"/>
            <a:ext cx="10311809" cy="2319454"/>
          </a:xfrm>
          <a:prstGeom prst="rect">
            <a:avLst/>
          </a:prstGeom>
        </p:spPr>
        <p:txBody>
          <a:bodyPr>
            <a:normAutofit/>
          </a:bodyPr>
          <a:lstStyle/>
          <a:p>
            <a:r>
              <a:rPr sz="12000" dirty="0">
                <a:solidFill>
                  <a:schemeClr val="accent4">
                    <a:lumMod val="75000"/>
                  </a:schemeClr>
                </a:solidFill>
                <a:latin typeface="Algerian" panose="04020705040A02060702" pitchFamily="82" charset="0"/>
              </a:rPr>
              <a:t>Introduction</a:t>
            </a:r>
          </a:p>
        </p:txBody>
      </p:sp>
      <p:sp>
        <p:nvSpPr>
          <p:cNvPr id="125" name="L'Algérie est un pays riche en histoire et en culture, avec de nombreux sites touristiques intéressants et importants à découvrir. Cependant, il peut être difficile pour les voyageurs de planifier et de réserver des tours touristiques dans ce pays, ce qu"/>
          <p:cNvSpPr txBox="1">
            <a:spLocks noGrp="1"/>
          </p:cNvSpPr>
          <p:nvPr>
            <p:ph type="body" sz="quarter" idx="1"/>
          </p:nvPr>
        </p:nvSpPr>
        <p:spPr>
          <a:xfrm>
            <a:off x="1447800" y="4282068"/>
            <a:ext cx="10545725" cy="7814534"/>
          </a:xfrm>
          <a:prstGeom prst="rect">
            <a:avLst/>
          </a:prstGeom>
        </p:spPr>
        <p:txBody>
          <a:bodyPr>
            <a:normAutofit/>
          </a:bodyPr>
          <a:lstStyle/>
          <a:p>
            <a:pPr algn="l" defTabSz="676909">
              <a:lnSpc>
                <a:spcPct val="150000"/>
              </a:lnSpc>
              <a:defRPr sz="3772">
                <a:solidFill>
                  <a:srgbClr val="89929A"/>
                </a:solidFill>
                <a:effectLst>
                  <a:outerShdw blurRad="20828" dist="10414" dir="16200000" rotWithShape="0">
                    <a:srgbClr val="000000">
                      <a:alpha val="48000"/>
                    </a:srgbClr>
                  </a:outerShdw>
                </a:effectLst>
              </a:defRPr>
            </a:pPr>
            <a:r>
              <a:rPr sz="3700" dirty="0">
                <a:solidFill>
                  <a:schemeClr val="bg1">
                    <a:lumMod val="65000"/>
                    <a:lumOff val="35000"/>
                  </a:schemeClr>
                </a:solidFill>
                <a:latin typeface="Andalus" panose="02020603050405020304" pitchFamily="18" charset="-78"/>
                <a:cs typeface="Andalus" panose="02020603050405020304" pitchFamily="18" charset="-78"/>
              </a:rPr>
              <a:t>     </a:t>
            </a:r>
            <a:r>
              <a:rPr sz="3700" dirty="0" err="1">
                <a:solidFill>
                  <a:schemeClr val="bg1">
                    <a:lumMod val="65000"/>
                    <a:lumOff val="35000"/>
                  </a:schemeClr>
                </a:solidFill>
                <a:latin typeface="Andalus" panose="02020603050405020304" pitchFamily="18" charset="-78"/>
                <a:cs typeface="Andalus" panose="02020603050405020304" pitchFamily="18" charset="-78"/>
              </a:rPr>
              <a:t>L'Algérie</a:t>
            </a:r>
            <a:r>
              <a:rPr sz="3700" dirty="0">
                <a:solidFill>
                  <a:schemeClr val="bg1">
                    <a:lumMod val="65000"/>
                    <a:lumOff val="35000"/>
                  </a:schemeClr>
                </a:solidFill>
                <a:latin typeface="Andalus" panose="02020603050405020304" pitchFamily="18" charset="-78"/>
                <a:cs typeface="Andalus" panose="02020603050405020304" pitchFamily="18" charset="-78"/>
              </a:rPr>
              <a:t> </a:t>
            </a:r>
            <a:r>
              <a:rPr sz="3700" dirty="0" err="1">
                <a:solidFill>
                  <a:schemeClr val="bg1">
                    <a:lumMod val="65000"/>
                    <a:lumOff val="35000"/>
                  </a:schemeClr>
                </a:solidFill>
                <a:latin typeface="Andalus" panose="02020603050405020304" pitchFamily="18" charset="-78"/>
                <a:cs typeface="Andalus" panose="02020603050405020304" pitchFamily="18" charset="-78"/>
              </a:rPr>
              <a:t>est</a:t>
            </a:r>
            <a:r>
              <a:rPr sz="3700" dirty="0">
                <a:solidFill>
                  <a:schemeClr val="bg1">
                    <a:lumMod val="65000"/>
                    <a:lumOff val="35000"/>
                  </a:schemeClr>
                </a:solidFill>
                <a:latin typeface="Andalus" panose="02020603050405020304" pitchFamily="18" charset="-78"/>
                <a:cs typeface="Andalus" panose="02020603050405020304" pitchFamily="18" charset="-78"/>
              </a:rPr>
              <a:t> un pays riche </a:t>
            </a:r>
            <a:r>
              <a:rPr sz="3700" dirty="0" err="1">
                <a:solidFill>
                  <a:schemeClr val="bg1">
                    <a:lumMod val="65000"/>
                    <a:lumOff val="35000"/>
                  </a:schemeClr>
                </a:solidFill>
                <a:latin typeface="Andalus" panose="02020603050405020304" pitchFamily="18" charset="-78"/>
                <a:cs typeface="Andalus" panose="02020603050405020304" pitchFamily="18" charset="-78"/>
              </a:rPr>
              <a:t>en</a:t>
            </a:r>
            <a:r>
              <a:rPr sz="3700" dirty="0">
                <a:solidFill>
                  <a:schemeClr val="bg1">
                    <a:lumMod val="65000"/>
                    <a:lumOff val="35000"/>
                  </a:schemeClr>
                </a:solidFill>
                <a:latin typeface="Andalus" panose="02020603050405020304" pitchFamily="18" charset="-78"/>
                <a:cs typeface="Andalus" panose="02020603050405020304" pitchFamily="18" charset="-78"/>
              </a:rPr>
              <a:t> </a:t>
            </a:r>
            <a:r>
              <a:rPr sz="3700" dirty="0" err="1">
                <a:solidFill>
                  <a:schemeClr val="bg1">
                    <a:lumMod val="65000"/>
                    <a:lumOff val="35000"/>
                  </a:schemeClr>
                </a:solidFill>
                <a:latin typeface="Andalus" panose="02020603050405020304" pitchFamily="18" charset="-78"/>
                <a:cs typeface="Andalus" panose="02020603050405020304" pitchFamily="18" charset="-78"/>
              </a:rPr>
              <a:t>histoire</a:t>
            </a:r>
            <a:r>
              <a:rPr sz="3700" dirty="0">
                <a:solidFill>
                  <a:schemeClr val="bg1">
                    <a:lumMod val="65000"/>
                    <a:lumOff val="35000"/>
                  </a:schemeClr>
                </a:solidFill>
                <a:latin typeface="Andalus" panose="02020603050405020304" pitchFamily="18" charset="-78"/>
                <a:cs typeface="Andalus" panose="02020603050405020304" pitchFamily="18" charset="-78"/>
              </a:rPr>
              <a:t> et </a:t>
            </a:r>
            <a:r>
              <a:rPr sz="3700" dirty="0" err="1">
                <a:solidFill>
                  <a:schemeClr val="bg1">
                    <a:lumMod val="65000"/>
                    <a:lumOff val="35000"/>
                  </a:schemeClr>
                </a:solidFill>
                <a:latin typeface="Andalus" panose="02020603050405020304" pitchFamily="18" charset="-78"/>
                <a:cs typeface="Andalus" panose="02020603050405020304" pitchFamily="18" charset="-78"/>
              </a:rPr>
              <a:t>en</a:t>
            </a:r>
            <a:r>
              <a:rPr sz="3700" dirty="0">
                <a:solidFill>
                  <a:schemeClr val="bg1">
                    <a:lumMod val="65000"/>
                    <a:lumOff val="35000"/>
                  </a:schemeClr>
                </a:solidFill>
                <a:latin typeface="Andalus" panose="02020603050405020304" pitchFamily="18" charset="-78"/>
                <a:cs typeface="Andalus" panose="02020603050405020304" pitchFamily="18" charset="-78"/>
              </a:rPr>
              <a:t> culture, avec de </a:t>
            </a:r>
            <a:r>
              <a:rPr sz="3700" dirty="0" err="1">
                <a:solidFill>
                  <a:schemeClr val="bg1">
                    <a:lumMod val="65000"/>
                    <a:lumOff val="35000"/>
                  </a:schemeClr>
                </a:solidFill>
                <a:latin typeface="Andalus" panose="02020603050405020304" pitchFamily="18" charset="-78"/>
                <a:cs typeface="Andalus" panose="02020603050405020304" pitchFamily="18" charset="-78"/>
              </a:rPr>
              <a:t>nombreux</a:t>
            </a:r>
            <a:r>
              <a:rPr sz="3700" dirty="0">
                <a:solidFill>
                  <a:schemeClr val="bg1">
                    <a:lumMod val="65000"/>
                    <a:lumOff val="35000"/>
                  </a:schemeClr>
                </a:solidFill>
                <a:latin typeface="Andalus" panose="02020603050405020304" pitchFamily="18" charset="-78"/>
                <a:cs typeface="Andalus" panose="02020603050405020304" pitchFamily="18" charset="-78"/>
              </a:rPr>
              <a:t> sites </a:t>
            </a:r>
            <a:r>
              <a:rPr sz="3700" dirty="0" err="1">
                <a:solidFill>
                  <a:schemeClr val="bg1">
                    <a:lumMod val="65000"/>
                    <a:lumOff val="35000"/>
                  </a:schemeClr>
                </a:solidFill>
                <a:latin typeface="Andalus" panose="02020603050405020304" pitchFamily="18" charset="-78"/>
                <a:cs typeface="Andalus" panose="02020603050405020304" pitchFamily="18" charset="-78"/>
              </a:rPr>
              <a:t>touristiques</a:t>
            </a:r>
            <a:r>
              <a:rPr sz="3700" dirty="0">
                <a:solidFill>
                  <a:schemeClr val="bg1">
                    <a:lumMod val="65000"/>
                    <a:lumOff val="35000"/>
                  </a:schemeClr>
                </a:solidFill>
                <a:latin typeface="Andalus" panose="02020603050405020304" pitchFamily="18" charset="-78"/>
                <a:cs typeface="Andalus" panose="02020603050405020304" pitchFamily="18" charset="-78"/>
              </a:rPr>
              <a:t> </a:t>
            </a:r>
            <a:r>
              <a:rPr sz="3700" dirty="0" err="1">
                <a:solidFill>
                  <a:schemeClr val="bg1">
                    <a:lumMod val="65000"/>
                    <a:lumOff val="35000"/>
                  </a:schemeClr>
                </a:solidFill>
                <a:latin typeface="Andalus" panose="02020603050405020304" pitchFamily="18" charset="-78"/>
                <a:cs typeface="Andalus" panose="02020603050405020304" pitchFamily="18" charset="-78"/>
              </a:rPr>
              <a:t>intéressants</a:t>
            </a:r>
            <a:r>
              <a:rPr sz="3700" dirty="0">
                <a:solidFill>
                  <a:schemeClr val="bg1">
                    <a:lumMod val="65000"/>
                    <a:lumOff val="35000"/>
                  </a:schemeClr>
                </a:solidFill>
                <a:latin typeface="Andalus" panose="02020603050405020304" pitchFamily="18" charset="-78"/>
                <a:cs typeface="Andalus" panose="02020603050405020304" pitchFamily="18" charset="-78"/>
              </a:rPr>
              <a:t> et </a:t>
            </a:r>
            <a:r>
              <a:rPr sz="3700" dirty="0" err="1">
                <a:solidFill>
                  <a:schemeClr val="bg1">
                    <a:lumMod val="65000"/>
                    <a:lumOff val="35000"/>
                  </a:schemeClr>
                </a:solidFill>
                <a:latin typeface="Andalus" panose="02020603050405020304" pitchFamily="18" charset="-78"/>
                <a:cs typeface="Andalus" panose="02020603050405020304" pitchFamily="18" charset="-78"/>
              </a:rPr>
              <a:t>importants</a:t>
            </a:r>
            <a:r>
              <a:rPr sz="3700" dirty="0">
                <a:solidFill>
                  <a:schemeClr val="bg1">
                    <a:lumMod val="65000"/>
                    <a:lumOff val="35000"/>
                  </a:schemeClr>
                </a:solidFill>
                <a:latin typeface="Andalus" panose="02020603050405020304" pitchFamily="18" charset="-78"/>
                <a:cs typeface="Andalus" panose="02020603050405020304" pitchFamily="18" charset="-78"/>
              </a:rPr>
              <a:t> à </a:t>
            </a:r>
            <a:r>
              <a:rPr sz="3700" dirty="0" err="1">
                <a:solidFill>
                  <a:schemeClr val="bg1">
                    <a:lumMod val="65000"/>
                    <a:lumOff val="35000"/>
                  </a:schemeClr>
                </a:solidFill>
                <a:latin typeface="Andalus" panose="02020603050405020304" pitchFamily="18" charset="-78"/>
                <a:cs typeface="Andalus" panose="02020603050405020304" pitchFamily="18" charset="-78"/>
              </a:rPr>
              <a:t>découvrir</a:t>
            </a:r>
            <a:r>
              <a:rPr sz="3700" dirty="0">
                <a:solidFill>
                  <a:schemeClr val="bg1">
                    <a:lumMod val="65000"/>
                    <a:lumOff val="35000"/>
                  </a:schemeClr>
                </a:solidFill>
                <a:latin typeface="Andalus" panose="02020603050405020304" pitchFamily="18" charset="-78"/>
                <a:cs typeface="Andalus" panose="02020603050405020304" pitchFamily="18" charset="-78"/>
              </a:rPr>
              <a:t>. </a:t>
            </a:r>
            <a:r>
              <a:rPr sz="3700" dirty="0" err="1">
                <a:solidFill>
                  <a:schemeClr val="bg1">
                    <a:lumMod val="65000"/>
                    <a:lumOff val="35000"/>
                  </a:schemeClr>
                </a:solidFill>
                <a:latin typeface="Andalus" panose="02020603050405020304" pitchFamily="18" charset="-78"/>
                <a:cs typeface="Andalus" panose="02020603050405020304" pitchFamily="18" charset="-78"/>
              </a:rPr>
              <a:t>Cependant</a:t>
            </a:r>
            <a:r>
              <a:rPr sz="3700" dirty="0">
                <a:solidFill>
                  <a:schemeClr val="bg1">
                    <a:lumMod val="65000"/>
                    <a:lumOff val="35000"/>
                  </a:schemeClr>
                </a:solidFill>
                <a:latin typeface="Andalus" panose="02020603050405020304" pitchFamily="18" charset="-78"/>
                <a:cs typeface="Andalus" panose="02020603050405020304" pitchFamily="18" charset="-78"/>
              </a:rPr>
              <a:t>, il </a:t>
            </a:r>
            <a:r>
              <a:rPr sz="3700" dirty="0" err="1">
                <a:solidFill>
                  <a:schemeClr val="bg1">
                    <a:lumMod val="65000"/>
                    <a:lumOff val="35000"/>
                  </a:schemeClr>
                </a:solidFill>
                <a:latin typeface="Andalus" panose="02020603050405020304" pitchFamily="18" charset="-78"/>
                <a:cs typeface="Andalus" panose="02020603050405020304" pitchFamily="18" charset="-78"/>
              </a:rPr>
              <a:t>peut</a:t>
            </a:r>
            <a:r>
              <a:rPr sz="3700" dirty="0">
                <a:solidFill>
                  <a:schemeClr val="bg1">
                    <a:lumMod val="65000"/>
                    <a:lumOff val="35000"/>
                  </a:schemeClr>
                </a:solidFill>
                <a:latin typeface="Andalus" panose="02020603050405020304" pitchFamily="18" charset="-78"/>
                <a:cs typeface="Andalus" panose="02020603050405020304" pitchFamily="18" charset="-78"/>
              </a:rPr>
              <a:t> </a:t>
            </a:r>
            <a:r>
              <a:rPr sz="3700" dirty="0" err="1">
                <a:solidFill>
                  <a:schemeClr val="bg1">
                    <a:lumMod val="65000"/>
                    <a:lumOff val="35000"/>
                  </a:schemeClr>
                </a:solidFill>
                <a:latin typeface="Andalus" panose="02020603050405020304" pitchFamily="18" charset="-78"/>
                <a:cs typeface="Andalus" panose="02020603050405020304" pitchFamily="18" charset="-78"/>
              </a:rPr>
              <a:t>être</a:t>
            </a:r>
            <a:r>
              <a:rPr sz="3700" dirty="0">
                <a:solidFill>
                  <a:schemeClr val="bg1">
                    <a:lumMod val="65000"/>
                    <a:lumOff val="35000"/>
                  </a:schemeClr>
                </a:solidFill>
                <a:latin typeface="Andalus" panose="02020603050405020304" pitchFamily="18" charset="-78"/>
                <a:cs typeface="Andalus" panose="02020603050405020304" pitchFamily="18" charset="-78"/>
              </a:rPr>
              <a:t> difficile pour les voyageurs de </a:t>
            </a:r>
            <a:r>
              <a:rPr sz="3700" dirty="0" err="1">
                <a:solidFill>
                  <a:schemeClr val="bg1">
                    <a:lumMod val="65000"/>
                    <a:lumOff val="35000"/>
                  </a:schemeClr>
                </a:solidFill>
                <a:latin typeface="Andalus" panose="02020603050405020304" pitchFamily="18" charset="-78"/>
                <a:cs typeface="Andalus" panose="02020603050405020304" pitchFamily="18" charset="-78"/>
              </a:rPr>
              <a:t>planifier</a:t>
            </a:r>
            <a:r>
              <a:rPr sz="3700" dirty="0">
                <a:solidFill>
                  <a:schemeClr val="bg1">
                    <a:lumMod val="65000"/>
                    <a:lumOff val="35000"/>
                  </a:schemeClr>
                </a:solidFill>
                <a:latin typeface="Andalus" panose="02020603050405020304" pitchFamily="18" charset="-78"/>
                <a:cs typeface="Andalus" panose="02020603050405020304" pitchFamily="18" charset="-78"/>
              </a:rPr>
              <a:t> et de </a:t>
            </a:r>
            <a:r>
              <a:rPr sz="3700" dirty="0" err="1">
                <a:solidFill>
                  <a:schemeClr val="bg1">
                    <a:lumMod val="65000"/>
                    <a:lumOff val="35000"/>
                  </a:schemeClr>
                </a:solidFill>
                <a:latin typeface="Andalus" panose="02020603050405020304" pitchFamily="18" charset="-78"/>
                <a:cs typeface="Andalus" panose="02020603050405020304" pitchFamily="18" charset="-78"/>
              </a:rPr>
              <a:t>réserver</a:t>
            </a:r>
            <a:r>
              <a:rPr sz="3700" dirty="0">
                <a:solidFill>
                  <a:schemeClr val="bg1">
                    <a:lumMod val="65000"/>
                    <a:lumOff val="35000"/>
                  </a:schemeClr>
                </a:solidFill>
                <a:latin typeface="Andalus" panose="02020603050405020304" pitchFamily="18" charset="-78"/>
                <a:cs typeface="Andalus" panose="02020603050405020304" pitchFamily="18" charset="-78"/>
              </a:rPr>
              <a:t> des tours </a:t>
            </a:r>
            <a:r>
              <a:rPr sz="3700" dirty="0" err="1">
                <a:solidFill>
                  <a:schemeClr val="bg1">
                    <a:lumMod val="65000"/>
                    <a:lumOff val="35000"/>
                  </a:schemeClr>
                </a:solidFill>
                <a:latin typeface="Andalus" panose="02020603050405020304" pitchFamily="18" charset="-78"/>
                <a:cs typeface="Andalus" panose="02020603050405020304" pitchFamily="18" charset="-78"/>
              </a:rPr>
              <a:t>touristiques</a:t>
            </a:r>
            <a:r>
              <a:rPr sz="3700" dirty="0">
                <a:solidFill>
                  <a:schemeClr val="bg1">
                    <a:lumMod val="65000"/>
                    <a:lumOff val="35000"/>
                  </a:schemeClr>
                </a:solidFill>
                <a:latin typeface="Andalus" panose="02020603050405020304" pitchFamily="18" charset="-78"/>
                <a:cs typeface="Andalus" panose="02020603050405020304" pitchFamily="18" charset="-78"/>
              </a:rPr>
              <a:t> dans </a:t>
            </a:r>
            <a:r>
              <a:rPr sz="3700" dirty="0" err="1">
                <a:solidFill>
                  <a:schemeClr val="bg1">
                    <a:lumMod val="65000"/>
                    <a:lumOff val="35000"/>
                  </a:schemeClr>
                </a:solidFill>
                <a:latin typeface="Andalus" panose="02020603050405020304" pitchFamily="18" charset="-78"/>
                <a:cs typeface="Andalus" panose="02020603050405020304" pitchFamily="18" charset="-78"/>
              </a:rPr>
              <a:t>ce</a:t>
            </a:r>
            <a:r>
              <a:rPr sz="3700" dirty="0">
                <a:solidFill>
                  <a:schemeClr val="bg1">
                    <a:lumMod val="65000"/>
                    <a:lumOff val="35000"/>
                  </a:schemeClr>
                </a:solidFill>
                <a:latin typeface="Andalus" panose="02020603050405020304" pitchFamily="18" charset="-78"/>
                <a:cs typeface="Andalus" panose="02020603050405020304" pitchFamily="18" charset="-78"/>
              </a:rPr>
              <a:t> pays, </a:t>
            </a:r>
            <a:r>
              <a:rPr sz="3700" dirty="0" err="1">
                <a:solidFill>
                  <a:schemeClr val="bg1">
                    <a:lumMod val="65000"/>
                    <a:lumOff val="35000"/>
                  </a:schemeClr>
                </a:solidFill>
                <a:latin typeface="Andalus" panose="02020603050405020304" pitchFamily="18" charset="-78"/>
                <a:cs typeface="Andalus" panose="02020603050405020304" pitchFamily="18" charset="-78"/>
              </a:rPr>
              <a:t>ce</a:t>
            </a:r>
            <a:r>
              <a:rPr sz="3700" dirty="0">
                <a:solidFill>
                  <a:schemeClr val="bg1">
                    <a:lumMod val="65000"/>
                    <a:lumOff val="35000"/>
                  </a:schemeClr>
                </a:solidFill>
                <a:latin typeface="Andalus" panose="02020603050405020304" pitchFamily="18" charset="-78"/>
                <a:cs typeface="Andalus" panose="02020603050405020304" pitchFamily="18" charset="-78"/>
              </a:rPr>
              <a:t> qui </a:t>
            </a:r>
            <a:r>
              <a:rPr sz="3700" dirty="0" err="1">
                <a:solidFill>
                  <a:schemeClr val="bg1">
                    <a:lumMod val="65000"/>
                    <a:lumOff val="35000"/>
                  </a:schemeClr>
                </a:solidFill>
                <a:latin typeface="Andalus" panose="02020603050405020304" pitchFamily="18" charset="-78"/>
                <a:cs typeface="Andalus" panose="02020603050405020304" pitchFamily="18" charset="-78"/>
              </a:rPr>
              <a:t>peut</a:t>
            </a:r>
            <a:r>
              <a:rPr sz="3700" dirty="0">
                <a:solidFill>
                  <a:schemeClr val="bg1">
                    <a:lumMod val="65000"/>
                    <a:lumOff val="35000"/>
                  </a:schemeClr>
                </a:solidFill>
                <a:latin typeface="Andalus" panose="02020603050405020304" pitchFamily="18" charset="-78"/>
                <a:cs typeface="Andalus" panose="02020603050405020304" pitchFamily="18" charset="-78"/>
              </a:rPr>
              <a:t> </a:t>
            </a:r>
            <a:r>
              <a:rPr sz="3700" dirty="0" err="1">
                <a:solidFill>
                  <a:schemeClr val="bg1">
                    <a:lumMod val="65000"/>
                    <a:lumOff val="35000"/>
                  </a:schemeClr>
                </a:solidFill>
                <a:latin typeface="Andalus" panose="02020603050405020304" pitchFamily="18" charset="-78"/>
                <a:cs typeface="Andalus" panose="02020603050405020304" pitchFamily="18" charset="-78"/>
              </a:rPr>
              <a:t>entraver</a:t>
            </a:r>
            <a:r>
              <a:rPr sz="3700" dirty="0">
                <a:solidFill>
                  <a:schemeClr val="bg1">
                    <a:lumMod val="65000"/>
                    <a:lumOff val="35000"/>
                  </a:schemeClr>
                </a:solidFill>
                <a:latin typeface="Andalus" panose="02020603050405020304" pitchFamily="18" charset="-78"/>
                <a:cs typeface="Andalus" panose="02020603050405020304" pitchFamily="18" charset="-78"/>
              </a:rPr>
              <a:t> la progression du </a:t>
            </a:r>
            <a:r>
              <a:rPr sz="3700" dirty="0" err="1">
                <a:solidFill>
                  <a:schemeClr val="bg1">
                    <a:lumMod val="65000"/>
                    <a:lumOff val="35000"/>
                  </a:schemeClr>
                </a:solidFill>
                <a:latin typeface="Andalus" panose="02020603050405020304" pitchFamily="18" charset="-78"/>
                <a:cs typeface="Andalus" panose="02020603050405020304" pitchFamily="18" charset="-78"/>
              </a:rPr>
              <a:t>tourisme</a:t>
            </a:r>
            <a:r>
              <a:rPr sz="3700" dirty="0">
                <a:solidFill>
                  <a:schemeClr val="bg1">
                    <a:lumMod val="65000"/>
                    <a:lumOff val="35000"/>
                  </a:schemeClr>
                </a:solidFill>
                <a:latin typeface="Andalus" panose="02020603050405020304" pitchFamily="18" charset="-78"/>
                <a:cs typeface="Andalus" panose="02020603050405020304" pitchFamily="18" charset="-78"/>
              </a:rPr>
              <a:t>. </a:t>
            </a:r>
          </a:p>
          <a:p>
            <a:pPr algn="l" defTabSz="676909">
              <a:lnSpc>
                <a:spcPct val="150000"/>
              </a:lnSpc>
              <a:defRPr sz="3772">
                <a:solidFill>
                  <a:srgbClr val="89929A"/>
                </a:solidFill>
                <a:effectLst>
                  <a:outerShdw blurRad="20828" dist="10414" dir="16200000" rotWithShape="0">
                    <a:srgbClr val="000000">
                      <a:alpha val="48000"/>
                    </a:srgbClr>
                  </a:outerShdw>
                </a:effectLst>
              </a:defRPr>
            </a:pPr>
            <a:r>
              <a:rPr sz="3700" dirty="0">
                <a:solidFill>
                  <a:schemeClr val="bg1">
                    <a:lumMod val="65000"/>
                    <a:lumOff val="35000"/>
                  </a:schemeClr>
                </a:solidFill>
                <a:latin typeface="Andalus" panose="02020603050405020304" pitchFamily="18" charset="-78"/>
                <a:cs typeface="Andalus" panose="02020603050405020304" pitchFamily="18" charset="-78"/>
              </a:rPr>
              <a:t>     Le but de </a:t>
            </a:r>
            <a:r>
              <a:rPr sz="3700" dirty="0" err="1">
                <a:solidFill>
                  <a:schemeClr val="bg1">
                    <a:lumMod val="65000"/>
                    <a:lumOff val="35000"/>
                  </a:schemeClr>
                </a:solidFill>
                <a:latin typeface="Andalus" panose="02020603050405020304" pitchFamily="18" charset="-78"/>
                <a:cs typeface="Andalus" panose="02020603050405020304" pitchFamily="18" charset="-78"/>
              </a:rPr>
              <a:t>ce</a:t>
            </a:r>
            <a:r>
              <a:rPr sz="3700" dirty="0">
                <a:solidFill>
                  <a:schemeClr val="bg1">
                    <a:lumMod val="65000"/>
                    <a:lumOff val="35000"/>
                  </a:schemeClr>
                </a:solidFill>
                <a:latin typeface="Andalus" panose="02020603050405020304" pitchFamily="18" charset="-78"/>
                <a:cs typeface="Andalus" panose="02020603050405020304" pitchFamily="18" charset="-78"/>
              </a:rPr>
              <a:t> </a:t>
            </a:r>
            <a:r>
              <a:rPr sz="3700" dirty="0" err="1">
                <a:solidFill>
                  <a:schemeClr val="bg1">
                    <a:lumMod val="65000"/>
                    <a:lumOff val="35000"/>
                  </a:schemeClr>
                </a:solidFill>
                <a:latin typeface="Andalus" panose="02020603050405020304" pitchFamily="18" charset="-78"/>
                <a:cs typeface="Andalus" panose="02020603050405020304" pitchFamily="18" charset="-78"/>
              </a:rPr>
              <a:t>projet</a:t>
            </a:r>
            <a:r>
              <a:rPr sz="3700" dirty="0">
                <a:solidFill>
                  <a:schemeClr val="bg1">
                    <a:lumMod val="65000"/>
                    <a:lumOff val="35000"/>
                  </a:schemeClr>
                </a:solidFill>
                <a:latin typeface="Andalus" panose="02020603050405020304" pitchFamily="18" charset="-78"/>
                <a:cs typeface="Andalus" panose="02020603050405020304" pitchFamily="18" charset="-78"/>
              </a:rPr>
              <a:t> </a:t>
            </a:r>
            <a:r>
              <a:rPr sz="3700" dirty="0" err="1">
                <a:solidFill>
                  <a:schemeClr val="bg1">
                    <a:lumMod val="65000"/>
                    <a:lumOff val="35000"/>
                  </a:schemeClr>
                </a:solidFill>
                <a:latin typeface="Andalus" panose="02020603050405020304" pitchFamily="18" charset="-78"/>
                <a:cs typeface="Andalus" panose="02020603050405020304" pitchFamily="18" charset="-78"/>
              </a:rPr>
              <a:t>est</a:t>
            </a:r>
            <a:r>
              <a:rPr sz="3700" dirty="0">
                <a:solidFill>
                  <a:schemeClr val="bg1">
                    <a:lumMod val="65000"/>
                    <a:lumOff val="35000"/>
                  </a:schemeClr>
                </a:solidFill>
                <a:latin typeface="Andalus" panose="02020603050405020304" pitchFamily="18" charset="-78"/>
                <a:cs typeface="Andalus" panose="02020603050405020304" pitchFamily="18" charset="-78"/>
              </a:rPr>
              <a:t> de </a:t>
            </a:r>
            <a:r>
              <a:rPr sz="3700" dirty="0" err="1">
                <a:solidFill>
                  <a:schemeClr val="bg1">
                    <a:lumMod val="65000"/>
                    <a:lumOff val="35000"/>
                  </a:schemeClr>
                </a:solidFill>
                <a:latin typeface="Andalus" panose="02020603050405020304" pitchFamily="18" charset="-78"/>
                <a:cs typeface="Andalus" panose="02020603050405020304" pitchFamily="18" charset="-78"/>
              </a:rPr>
              <a:t>résoudre</a:t>
            </a:r>
            <a:r>
              <a:rPr sz="3700" dirty="0">
                <a:solidFill>
                  <a:schemeClr val="bg1">
                    <a:lumMod val="65000"/>
                    <a:lumOff val="35000"/>
                  </a:schemeClr>
                </a:solidFill>
                <a:latin typeface="Andalus" panose="02020603050405020304" pitchFamily="18" charset="-78"/>
                <a:cs typeface="Andalus" panose="02020603050405020304" pitchFamily="18" charset="-78"/>
              </a:rPr>
              <a:t> </a:t>
            </a:r>
            <a:r>
              <a:rPr sz="3700" dirty="0" err="1">
                <a:solidFill>
                  <a:schemeClr val="bg1">
                    <a:lumMod val="65000"/>
                    <a:lumOff val="35000"/>
                  </a:schemeClr>
                </a:solidFill>
                <a:latin typeface="Andalus" panose="02020603050405020304" pitchFamily="18" charset="-78"/>
                <a:cs typeface="Andalus" panose="02020603050405020304" pitchFamily="18" charset="-78"/>
              </a:rPr>
              <a:t>ce</a:t>
            </a:r>
            <a:r>
              <a:rPr sz="3700" dirty="0">
                <a:solidFill>
                  <a:schemeClr val="bg1">
                    <a:lumMod val="65000"/>
                    <a:lumOff val="35000"/>
                  </a:schemeClr>
                </a:solidFill>
                <a:latin typeface="Andalus" panose="02020603050405020304" pitchFamily="18" charset="-78"/>
                <a:cs typeface="Andalus" panose="02020603050405020304" pitchFamily="18" charset="-78"/>
              </a:rPr>
              <a:t> </a:t>
            </a:r>
            <a:r>
              <a:rPr sz="3700" dirty="0" err="1">
                <a:solidFill>
                  <a:schemeClr val="bg1">
                    <a:lumMod val="65000"/>
                    <a:lumOff val="35000"/>
                  </a:schemeClr>
                </a:solidFill>
                <a:latin typeface="Andalus" panose="02020603050405020304" pitchFamily="18" charset="-78"/>
                <a:cs typeface="Andalus" panose="02020603050405020304" pitchFamily="18" charset="-78"/>
              </a:rPr>
              <a:t>problème</a:t>
            </a:r>
            <a:r>
              <a:rPr sz="3700" dirty="0">
                <a:solidFill>
                  <a:schemeClr val="bg1">
                    <a:lumMod val="65000"/>
                    <a:lumOff val="35000"/>
                  </a:schemeClr>
                </a:solidFill>
                <a:latin typeface="Andalus" panose="02020603050405020304" pitchFamily="18" charset="-78"/>
                <a:cs typeface="Andalus" panose="02020603050405020304" pitchFamily="18" charset="-78"/>
              </a:rPr>
              <a:t> </a:t>
            </a:r>
            <a:r>
              <a:rPr sz="3700" dirty="0" err="1">
                <a:solidFill>
                  <a:schemeClr val="bg1">
                    <a:lumMod val="65000"/>
                    <a:lumOff val="35000"/>
                  </a:schemeClr>
                </a:solidFill>
                <a:latin typeface="Andalus" panose="02020603050405020304" pitchFamily="18" charset="-78"/>
                <a:cs typeface="Andalus" panose="02020603050405020304" pitchFamily="18" charset="-78"/>
              </a:rPr>
              <a:t>en</a:t>
            </a:r>
            <a:r>
              <a:rPr sz="3700" dirty="0">
                <a:solidFill>
                  <a:schemeClr val="bg1">
                    <a:lumMod val="65000"/>
                    <a:lumOff val="35000"/>
                  </a:schemeClr>
                </a:solidFill>
                <a:latin typeface="Andalus" panose="02020603050405020304" pitchFamily="18" charset="-78"/>
                <a:cs typeface="Andalus" panose="02020603050405020304" pitchFamily="18" charset="-78"/>
              </a:rPr>
              <a:t> </a:t>
            </a:r>
            <a:r>
              <a:rPr sz="3700" dirty="0" err="1">
                <a:solidFill>
                  <a:schemeClr val="bg1">
                    <a:lumMod val="65000"/>
                    <a:lumOff val="35000"/>
                  </a:schemeClr>
                </a:solidFill>
                <a:latin typeface="Andalus" panose="02020603050405020304" pitchFamily="18" charset="-78"/>
                <a:cs typeface="Andalus" panose="02020603050405020304" pitchFamily="18" charset="-78"/>
              </a:rPr>
              <a:t>mettant</a:t>
            </a:r>
            <a:r>
              <a:rPr sz="3700" dirty="0">
                <a:solidFill>
                  <a:schemeClr val="bg1">
                    <a:lumMod val="65000"/>
                    <a:lumOff val="35000"/>
                  </a:schemeClr>
                </a:solidFill>
                <a:latin typeface="Andalus" panose="02020603050405020304" pitchFamily="18" charset="-78"/>
                <a:cs typeface="Andalus" panose="02020603050405020304" pitchFamily="18" charset="-78"/>
              </a:rPr>
              <a:t> </a:t>
            </a:r>
            <a:r>
              <a:rPr sz="3700" dirty="0" err="1">
                <a:solidFill>
                  <a:schemeClr val="bg1">
                    <a:lumMod val="65000"/>
                    <a:lumOff val="35000"/>
                  </a:schemeClr>
                </a:solidFill>
                <a:latin typeface="Andalus" panose="02020603050405020304" pitchFamily="18" charset="-78"/>
                <a:cs typeface="Andalus" panose="02020603050405020304" pitchFamily="18" charset="-78"/>
              </a:rPr>
              <a:t>en</a:t>
            </a:r>
            <a:r>
              <a:rPr sz="3700" dirty="0">
                <a:solidFill>
                  <a:schemeClr val="bg1">
                    <a:lumMod val="65000"/>
                    <a:lumOff val="35000"/>
                  </a:schemeClr>
                </a:solidFill>
                <a:latin typeface="Andalus" panose="02020603050405020304" pitchFamily="18" charset="-78"/>
                <a:cs typeface="Andalus" panose="02020603050405020304" pitchFamily="18" charset="-78"/>
              </a:rPr>
              <a:t> place </a:t>
            </a:r>
            <a:r>
              <a:rPr sz="3700" dirty="0" err="1">
                <a:solidFill>
                  <a:schemeClr val="bg1">
                    <a:lumMod val="65000"/>
                    <a:lumOff val="35000"/>
                  </a:schemeClr>
                </a:solidFill>
                <a:latin typeface="Andalus" panose="02020603050405020304" pitchFamily="18" charset="-78"/>
                <a:cs typeface="Andalus" panose="02020603050405020304" pitchFamily="18" charset="-78"/>
              </a:rPr>
              <a:t>une</a:t>
            </a:r>
            <a:r>
              <a:rPr sz="3700" dirty="0">
                <a:solidFill>
                  <a:schemeClr val="bg1">
                    <a:lumMod val="65000"/>
                    <a:lumOff val="35000"/>
                  </a:schemeClr>
                </a:solidFill>
                <a:latin typeface="Andalus" panose="02020603050405020304" pitchFamily="18" charset="-78"/>
                <a:cs typeface="Andalus" panose="02020603050405020304" pitchFamily="18" charset="-78"/>
              </a:rPr>
              <a:t> </a:t>
            </a:r>
            <a:r>
              <a:rPr sz="3700" dirty="0" err="1">
                <a:solidFill>
                  <a:schemeClr val="bg1">
                    <a:lumMod val="65000"/>
                    <a:lumOff val="35000"/>
                  </a:schemeClr>
                </a:solidFill>
                <a:latin typeface="Andalus" panose="02020603050405020304" pitchFamily="18" charset="-78"/>
                <a:cs typeface="Andalus" panose="02020603050405020304" pitchFamily="18" charset="-78"/>
              </a:rPr>
              <a:t>plateforme</a:t>
            </a:r>
            <a:r>
              <a:rPr sz="3700" dirty="0">
                <a:solidFill>
                  <a:schemeClr val="bg1">
                    <a:lumMod val="65000"/>
                    <a:lumOff val="35000"/>
                  </a:schemeClr>
                </a:solidFill>
                <a:latin typeface="Andalus" panose="02020603050405020304" pitchFamily="18" charset="-78"/>
                <a:cs typeface="Andalus" panose="02020603050405020304" pitchFamily="18" charset="-78"/>
              </a:rPr>
              <a:t> </a:t>
            </a:r>
            <a:r>
              <a:rPr sz="3700" dirty="0" err="1">
                <a:solidFill>
                  <a:schemeClr val="bg1">
                    <a:lumMod val="65000"/>
                    <a:lumOff val="35000"/>
                  </a:schemeClr>
                </a:solidFill>
                <a:latin typeface="Andalus" panose="02020603050405020304" pitchFamily="18" charset="-78"/>
                <a:cs typeface="Andalus" panose="02020603050405020304" pitchFamily="18" charset="-78"/>
              </a:rPr>
              <a:t>en</a:t>
            </a:r>
            <a:r>
              <a:rPr sz="3700" dirty="0">
                <a:solidFill>
                  <a:schemeClr val="bg1">
                    <a:lumMod val="65000"/>
                    <a:lumOff val="35000"/>
                  </a:schemeClr>
                </a:solidFill>
                <a:latin typeface="Andalus" panose="02020603050405020304" pitchFamily="18" charset="-78"/>
                <a:cs typeface="Andalus" panose="02020603050405020304" pitchFamily="18" charset="-78"/>
              </a:rPr>
              <a:t> </a:t>
            </a:r>
            <a:r>
              <a:rPr sz="3700" dirty="0" err="1">
                <a:solidFill>
                  <a:schemeClr val="bg1">
                    <a:lumMod val="65000"/>
                    <a:lumOff val="35000"/>
                  </a:schemeClr>
                </a:solidFill>
                <a:latin typeface="Andalus" panose="02020603050405020304" pitchFamily="18" charset="-78"/>
                <a:cs typeface="Andalus" panose="02020603050405020304" pitchFamily="18" charset="-78"/>
              </a:rPr>
              <a:t>ligne</a:t>
            </a:r>
            <a:r>
              <a:rPr sz="3700" dirty="0">
                <a:solidFill>
                  <a:schemeClr val="bg1">
                    <a:lumMod val="65000"/>
                    <a:lumOff val="35000"/>
                  </a:schemeClr>
                </a:solidFill>
                <a:latin typeface="Andalus" panose="02020603050405020304" pitchFamily="18" charset="-78"/>
                <a:cs typeface="Andalus" panose="02020603050405020304" pitchFamily="18" charset="-78"/>
              </a:rPr>
              <a:t> pour la gestion des tours </a:t>
            </a:r>
            <a:r>
              <a:rPr sz="3700" dirty="0" err="1">
                <a:solidFill>
                  <a:schemeClr val="bg1">
                    <a:lumMod val="65000"/>
                    <a:lumOff val="35000"/>
                  </a:schemeClr>
                </a:solidFill>
                <a:latin typeface="Andalus" panose="02020603050405020304" pitchFamily="18" charset="-78"/>
                <a:cs typeface="Andalus" panose="02020603050405020304" pitchFamily="18" charset="-78"/>
              </a:rPr>
              <a:t>touristiques</a:t>
            </a:r>
            <a:r>
              <a:rPr sz="3700" dirty="0">
                <a:solidFill>
                  <a:schemeClr val="bg1">
                    <a:lumMod val="65000"/>
                    <a:lumOff val="35000"/>
                  </a:schemeClr>
                </a:solidFill>
                <a:latin typeface="Andalus" panose="02020603050405020304" pitchFamily="18" charset="-78"/>
                <a:cs typeface="Andalus" panose="02020603050405020304" pitchFamily="18" charset="-78"/>
              </a:rPr>
              <a:t> </a:t>
            </a:r>
            <a:r>
              <a:rPr sz="3700" dirty="0" err="1">
                <a:solidFill>
                  <a:schemeClr val="bg1">
                    <a:lumMod val="65000"/>
                    <a:lumOff val="35000"/>
                  </a:schemeClr>
                </a:solidFill>
                <a:latin typeface="Andalus" panose="02020603050405020304" pitchFamily="18" charset="-78"/>
                <a:cs typeface="Andalus" panose="02020603050405020304" pitchFamily="18" charset="-78"/>
              </a:rPr>
              <a:t>en</a:t>
            </a:r>
            <a:r>
              <a:rPr sz="3700" dirty="0">
                <a:solidFill>
                  <a:schemeClr val="bg1">
                    <a:lumMod val="65000"/>
                    <a:lumOff val="35000"/>
                  </a:schemeClr>
                </a:solidFill>
                <a:latin typeface="Andalus" panose="02020603050405020304" pitchFamily="18" charset="-78"/>
                <a:cs typeface="Andalus" panose="02020603050405020304" pitchFamily="18" charset="-78"/>
              </a:rPr>
              <a:t> </a:t>
            </a:r>
            <a:r>
              <a:rPr sz="3700" dirty="0" err="1">
                <a:solidFill>
                  <a:schemeClr val="bg1">
                    <a:lumMod val="65000"/>
                    <a:lumOff val="35000"/>
                  </a:schemeClr>
                </a:solidFill>
                <a:latin typeface="Andalus" panose="02020603050405020304" pitchFamily="18" charset="-78"/>
                <a:cs typeface="Andalus" panose="02020603050405020304" pitchFamily="18" charset="-78"/>
              </a:rPr>
              <a:t>Algérie</a:t>
            </a:r>
            <a:r>
              <a:rPr sz="3700" dirty="0">
                <a:solidFill>
                  <a:schemeClr val="bg1">
                    <a:lumMod val="65000"/>
                    <a:lumOff val="35000"/>
                  </a:schemeClr>
                </a:solidFill>
                <a:latin typeface="Andalus" panose="02020603050405020304" pitchFamily="18" charset="-78"/>
                <a:cs typeface="Andalus" panose="02020603050405020304" pitchFamily="18" charset="-78"/>
              </a:rPr>
              <a:t>.</a:t>
            </a: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4" name="DCU_Restaurant.png" descr="DCU_Restaurant.png"/>
          <p:cNvPicPr>
            <a:picLocks noGrp="1" noChangeAspect="1"/>
          </p:cNvPicPr>
          <p:nvPr>
            <p:ph type="pic" idx="21"/>
          </p:nvPr>
        </p:nvPicPr>
        <p:blipFill>
          <a:blip r:embed="rId2"/>
          <a:srcRect t="1925" b="1925"/>
          <a:stretch>
            <a:fillRect/>
          </a:stretch>
        </p:blipFill>
        <p:spPr>
          <a:xfrm>
            <a:off x="0" y="0"/>
            <a:ext cx="24384000" cy="137160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9782A77-5E02-4FFB-9A8A-334414D6FDD9}"/>
              </a:ext>
            </a:extLst>
          </p:cNvPr>
          <p:cNvSpPr>
            <a:spLocks noGrp="1"/>
          </p:cNvSpPr>
          <p:nvPr>
            <p:ph type="title"/>
          </p:nvPr>
        </p:nvSpPr>
        <p:spPr/>
        <p:txBody>
          <a:bodyPr>
            <a:normAutofit fontScale="90000"/>
          </a:bodyPr>
          <a:lstStyle/>
          <a:p>
            <a:pPr defTabSz="619125">
              <a:defRPr sz="9825">
                <a:effectLst>
                  <a:outerShdw blurRad="9525" dist="9525" dir="16200000" rotWithShape="0">
                    <a:srgbClr val="000000">
                      <a:alpha val="50000"/>
                    </a:srgbClr>
                  </a:outerShdw>
                </a:effectLst>
              </a:defRPr>
            </a:pPr>
            <a:r>
              <a:rPr lang="fr-FR" sz="13100" dirty="0">
                <a:solidFill>
                  <a:schemeClr val="accent4">
                    <a:lumMod val="75000"/>
                  </a:schemeClr>
                </a:solidFill>
                <a:latin typeface="Algerian" panose="04020705040A02060702" pitchFamily="82" charset="0"/>
              </a:rPr>
              <a:t>Les diagrammes</a:t>
            </a:r>
            <a:br>
              <a:rPr lang="fr-FR" sz="13100" dirty="0">
                <a:solidFill>
                  <a:schemeClr val="accent4">
                    <a:lumMod val="75000"/>
                  </a:schemeClr>
                </a:solidFill>
                <a:latin typeface="Algerian" panose="04020705040A02060702" pitchFamily="82" charset="0"/>
              </a:rPr>
            </a:br>
            <a:r>
              <a:rPr lang="fr-FR" sz="13100" dirty="0">
                <a:solidFill>
                  <a:schemeClr val="accent4">
                    <a:lumMod val="75000"/>
                  </a:schemeClr>
                </a:solidFill>
                <a:latin typeface="Algerian" panose="04020705040A02060702" pitchFamily="82" charset="0"/>
              </a:rPr>
              <a:t>De séquence</a:t>
            </a:r>
            <a:br>
              <a:rPr lang="fr-FR" sz="13100" dirty="0">
                <a:solidFill>
                  <a:schemeClr val="accent4">
                    <a:lumMod val="75000"/>
                  </a:schemeClr>
                </a:solidFill>
                <a:latin typeface="Algerian" panose="04020705040A02060702" pitchFamily="82" charset="0"/>
              </a:rPr>
            </a:br>
            <a:endParaRPr lang="fr-FR" dirty="0"/>
          </a:p>
        </p:txBody>
      </p:sp>
    </p:spTree>
    <p:extLst>
      <p:ext uri="{BB962C8B-B14F-4D97-AF65-F5344CB8AC3E}">
        <p14:creationId xmlns:p14="http://schemas.microsoft.com/office/powerpoint/2010/main" val="4013136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 11">
            <a:extLst>
              <a:ext uri="{FF2B5EF4-FFF2-40B4-BE49-F238E27FC236}">
                <a16:creationId xmlns:a16="http://schemas.microsoft.com/office/drawing/2014/main" id="{CB73A63C-E2CF-4E65-91B2-BA0468F918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4762" y="1193921"/>
            <a:ext cx="10462437" cy="11130421"/>
          </a:xfrm>
          <a:prstGeom prst="rect">
            <a:avLst/>
          </a:prstGeom>
        </p:spPr>
      </p:pic>
      <p:pic>
        <p:nvPicPr>
          <p:cNvPr id="14" name="Image 13">
            <a:extLst>
              <a:ext uri="{FF2B5EF4-FFF2-40B4-BE49-F238E27FC236}">
                <a16:creationId xmlns:a16="http://schemas.microsoft.com/office/drawing/2014/main" id="{CB40C961-1412-4AF0-999C-B29E247C1B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40094" y="1190847"/>
            <a:ext cx="10441172" cy="11057860"/>
          </a:xfrm>
          <a:prstGeom prst="rect">
            <a:avLst/>
          </a:prstGeom>
        </p:spPr>
      </p:pic>
    </p:spTree>
    <p:extLst>
      <p:ext uri="{BB962C8B-B14F-4D97-AF65-F5344CB8AC3E}">
        <p14:creationId xmlns:p14="http://schemas.microsoft.com/office/powerpoint/2010/main" val="3571175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Espace réservé pour une image  9">
            <a:extLst>
              <a:ext uri="{FF2B5EF4-FFF2-40B4-BE49-F238E27FC236}">
                <a16:creationId xmlns:a16="http://schemas.microsoft.com/office/drawing/2014/main" id="{94B2545E-6F2D-499E-9A76-C6C07A03FBDC}"/>
              </a:ext>
            </a:extLst>
          </p:cNvPr>
          <p:cNvPicPr>
            <a:picLocks noGrp="1" noChangeAspect="1"/>
          </p:cNvPicPr>
          <p:nvPr>
            <p:ph type="pic" idx="21"/>
          </p:nvPr>
        </p:nvPicPr>
        <p:blipFill>
          <a:blip r:embed="rId2">
            <a:extLst>
              <a:ext uri="{28A0092B-C50C-407E-A947-70E740481C1C}">
                <a14:useLocalDpi xmlns:a14="http://schemas.microsoft.com/office/drawing/2010/main" val="0"/>
              </a:ext>
            </a:extLst>
          </a:blip>
          <a:stretch>
            <a:fillRect/>
          </a:stretch>
        </p:blipFill>
        <p:spPr>
          <a:xfrm>
            <a:off x="1440220" y="1193887"/>
            <a:ext cx="10518902" cy="11203675"/>
          </a:xfrm>
        </p:spPr>
      </p:pic>
      <p:pic>
        <p:nvPicPr>
          <p:cNvPr id="12" name="Image 11">
            <a:extLst>
              <a:ext uri="{FF2B5EF4-FFF2-40B4-BE49-F238E27FC236}">
                <a16:creationId xmlns:a16="http://schemas.microsoft.com/office/drawing/2014/main" id="{74885E90-5B83-400D-8FAF-8EAA7F39B9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68445" y="1195684"/>
            <a:ext cx="10604206" cy="11009903"/>
          </a:xfrm>
          <a:prstGeom prst="rect">
            <a:avLst/>
          </a:prstGeom>
        </p:spPr>
      </p:pic>
    </p:spTree>
    <p:extLst>
      <p:ext uri="{BB962C8B-B14F-4D97-AF65-F5344CB8AC3E}">
        <p14:creationId xmlns:p14="http://schemas.microsoft.com/office/powerpoint/2010/main" val="19257733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pour une image  3">
            <a:extLst>
              <a:ext uri="{FF2B5EF4-FFF2-40B4-BE49-F238E27FC236}">
                <a16:creationId xmlns:a16="http://schemas.microsoft.com/office/drawing/2014/main" id="{6D34E61B-99F7-40B3-9391-1E43293BCB7E}"/>
              </a:ext>
            </a:extLst>
          </p:cNvPr>
          <p:cNvPicPr>
            <a:picLocks noGrp="1" noChangeAspect="1"/>
          </p:cNvPicPr>
          <p:nvPr>
            <p:ph type="pic" idx="21"/>
          </p:nvPr>
        </p:nvPicPr>
        <p:blipFill>
          <a:blip r:embed="rId2">
            <a:extLst>
              <a:ext uri="{28A0092B-C50C-407E-A947-70E740481C1C}">
                <a14:useLocalDpi xmlns:a14="http://schemas.microsoft.com/office/drawing/2010/main" val="0"/>
              </a:ext>
            </a:extLst>
          </a:blip>
          <a:stretch>
            <a:fillRect/>
          </a:stretch>
        </p:blipFill>
        <p:spPr>
          <a:xfrm>
            <a:off x="1416474" y="1130089"/>
            <a:ext cx="10513255" cy="11228166"/>
          </a:xfrm>
        </p:spPr>
      </p:pic>
      <p:pic>
        <p:nvPicPr>
          <p:cNvPr id="6" name="Image 5">
            <a:extLst>
              <a:ext uri="{FF2B5EF4-FFF2-40B4-BE49-F238E27FC236}">
                <a16:creationId xmlns:a16="http://schemas.microsoft.com/office/drawing/2014/main" id="{3E8ED67C-C4CD-402F-B425-3EB64C3390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75969" y="1123903"/>
            <a:ext cx="10593637" cy="11095805"/>
          </a:xfrm>
          <a:prstGeom prst="rect">
            <a:avLst/>
          </a:prstGeom>
        </p:spPr>
      </p:pic>
    </p:spTree>
    <p:extLst>
      <p:ext uri="{BB962C8B-B14F-4D97-AF65-F5344CB8AC3E}">
        <p14:creationId xmlns:p14="http://schemas.microsoft.com/office/powerpoint/2010/main" val="2653025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EA7D687-10B2-498B-A2C6-500C95854F4F}"/>
              </a:ext>
            </a:extLst>
          </p:cNvPr>
          <p:cNvSpPr>
            <a:spLocks noGrp="1"/>
          </p:cNvSpPr>
          <p:nvPr>
            <p:ph type="title"/>
          </p:nvPr>
        </p:nvSpPr>
        <p:spPr/>
        <p:txBody>
          <a:bodyPr>
            <a:normAutofit fontScale="90000"/>
          </a:bodyPr>
          <a:lstStyle/>
          <a:p>
            <a:r>
              <a:rPr lang="fr-FR" sz="13100" dirty="0">
                <a:solidFill>
                  <a:schemeClr val="accent4">
                    <a:lumMod val="75000"/>
                  </a:schemeClr>
                </a:solidFill>
                <a:latin typeface="Algerian" panose="04020705040A02060702" pitchFamily="82" charset="0"/>
              </a:rPr>
              <a:t>Le diagramme</a:t>
            </a:r>
            <a:br>
              <a:rPr lang="fr-FR" sz="13100" dirty="0">
                <a:solidFill>
                  <a:schemeClr val="accent4">
                    <a:lumMod val="75000"/>
                  </a:schemeClr>
                </a:solidFill>
                <a:latin typeface="Algerian" panose="04020705040A02060702" pitchFamily="82" charset="0"/>
              </a:rPr>
            </a:br>
            <a:r>
              <a:rPr lang="fr-FR" sz="13100" dirty="0">
                <a:solidFill>
                  <a:schemeClr val="accent4">
                    <a:lumMod val="75000"/>
                  </a:schemeClr>
                </a:solidFill>
                <a:latin typeface="Algerian" panose="04020705040A02060702" pitchFamily="82" charset="0"/>
              </a:rPr>
              <a:t>De Classe</a:t>
            </a:r>
            <a:br>
              <a:rPr lang="fr-FR" sz="13100" dirty="0">
                <a:solidFill>
                  <a:schemeClr val="accent4">
                    <a:lumMod val="75000"/>
                  </a:schemeClr>
                </a:solidFill>
                <a:latin typeface="Algerian" panose="04020705040A02060702" pitchFamily="82" charset="0"/>
              </a:rPr>
            </a:br>
            <a:endParaRPr lang="fr-FR" dirty="0"/>
          </a:p>
        </p:txBody>
      </p:sp>
    </p:spTree>
    <p:extLst>
      <p:ext uri="{BB962C8B-B14F-4D97-AF65-F5344CB8AC3E}">
        <p14:creationId xmlns:p14="http://schemas.microsoft.com/office/powerpoint/2010/main" val="37298283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E20085D-C003-4C09-8877-D7FD112A0307}"/>
              </a:ext>
            </a:extLst>
          </p:cNvPr>
          <p:cNvSpPr>
            <a:spLocks noGrp="1"/>
          </p:cNvSpPr>
          <p:nvPr>
            <p:ph type="title"/>
          </p:nvPr>
        </p:nvSpPr>
        <p:spPr/>
        <p:txBody>
          <a:bodyPr/>
          <a:lstStyle/>
          <a:p>
            <a:endParaRPr lang="fr-FR"/>
          </a:p>
        </p:txBody>
      </p:sp>
      <p:pic>
        <p:nvPicPr>
          <p:cNvPr id="4" name="Espace réservé pour une image  3">
            <a:extLst>
              <a:ext uri="{FF2B5EF4-FFF2-40B4-BE49-F238E27FC236}">
                <a16:creationId xmlns:a16="http://schemas.microsoft.com/office/drawing/2014/main" id="{71C7B154-A2A8-4842-ADA2-3C187B59F025}"/>
              </a:ext>
            </a:extLst>
          </p:cNvPr>
          <p:cNvPicPr>
            <a:picLocks noGrp="1" noChangeAspect="1"/>
          </p:cNvPicPr>
          <p:nvPr>
            <p:ph type="pic" idx="4294967295"/>
          </p:nvPr>
        </p:nvPicPr>
        <p:blipFill>
          <a:blip r:embed="rId2">
            <a:extLst>
              <a:ext uri="{28A0092B-C50C-407E-A947-70E740481C1C}">
                <a14:useLocalDpi xmlns:a14="http://schemas.microsoft.com/office/drawing/2010/main" val="0"/>
              </a:ext>
            </a:extLst>
          </a:blip>
          <a:srcRect/>
          <a:stretch/>
        </p:blipFill>
        <p:spPr>
          <a:xfrm>
            <a:off x="0" y="0"/>
            <a:ext cx="24384000" cy="13716000"/>
          </a:xfrm>
        </p:spPr>
      </p:pic>
    </p:spTree>
    <p:extLst>
      <p:ext uri="{BB962C8B-B14F-4D97-AF65-F5344CB8AC3E}">
        <p14:creationId xmlns:p14="http://schemas.microsoft.com/office/powerpoint/2010/main" val="39977964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7176FF8-AAC5-45E8-99C1-34CEC893FAE3}"/>
              </a:ext>
            </a:extLst>
          </p:cNvPr>
          <p:cNvSpPr>
            <a:spLocks noGrp="1"/>
          </p:cNvSpPr>
          <p:nvPr>
            <p:ph type="title"/>
          </p:nvPr>
        </p:nvSpPr>
        <p:spPr/>
        <p:txBody>
          <a:bodyPr>
            <a:normAutofit fontScale="90000"/>
          </a:bodyPr>
          <a:lstStyle/>
          <a:p>
            <a:r>
              <a:rPr lang="fr-FR" sz="13100" dirty="0">
                <a:solidFill>
                  <a:schemeClr val="accent4">
                    <a:lumMod val="75000"/>
                  </a:schemeClr>
                </a:solidFill>
                <a:latin typeface="Algerian" panose="04020705040A02060702" pitchFamily="82" charset="0"/>
              </a:rPr>
              <a:t>LE Modèle conceptuel</a:t>
            </a:r>
            <a:br>
              <a:rPr lang="fr-FR" sz="13100" dirty="0">
                <a:solidFill>
                  <a:schemeClr val="accent4">
                    <a:lumMod val="75000"/>
                  </a:schemeClr>
                </a:solidFill>
                <a:latin typeface="Algerian" panose="04020705040A02060702" pitchFamily="82" charset="0"/>
              </a:rPr>
            </a:br>
            <a:r>
              <a:rPr lang="fr-FR" sz="13100" dirty="0">
                <a:solidFill>
                  <a:schemeClr val="accent4">
                    <a:lumMod val="75000"/>
                  </a:schemeClr>
                </a:solidFill>
                <a:latin typeface="Algerian" panose="04020705040A02060702" pitchFamily="82" charset="0"/>
              </a:rPr>
              <a:t>de données</a:t>
            </a:r>
            <a:br>
              <a:rPr lang="fr-FR" sz="13100" dirty="0">
                <a:solidFill>
                  <a:schemeClr val="accent4">
                    <a:lumMod val="75000"/>
                  </a:schemeClr>
                </a:solidFill>
                <a:latin typeface="Algerian" panose="04020705040A02060702" pitchFamily="82" charset="0"/>
              </a:rPr>
            </a:br>
            <a:r>
              <a:rPr lang="fr-FR" sz="13100" dirty="0">
                <a:solidFill>
                  <a:schemeClr val="accent4">
                    <a:lumMod val="75000"/>
                  </a:schemeClr>
                </a:solidFill>
                <a:latin typeface="Algerian" panose="04020705040A02060702" pitchFamily="82" charset="0"/>
              </a:rPr>
              <a:t>( MCD )</a:t>
            </a:r>
            <a:endParaRPr lang="fr-FR" dirty="0"/>
          </a:p>
        </p:txBody>
      </p:sp>
    </p:spTree>
    <p:extLst>
      <p:ext uri="{BB962C8B-B14F-4D97-AF65-F5344CB8AC3E}">
        <p14:creationId xmlns:p14="http://schemas.microsoft.com/office/powerpoint/2010/main" val="149623481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pour une image  3">
            <a:extLst>
              <a:ext uri="{FF2B5EF4-FFF2-40B4-BE49-F238E27FC236}">
                <a16:creationId xmlns:a16="http://schemas.microsoft.com/office/drawing/2014/main" id="{BC347DA8-043D-44C1-A929-BAD6FAA0BE64}"/>
              </a:ext>
            </a:extLst>
          </p:cNvPr>
          <p:cNvPicPr>
            <a:picLocks noGrp="1"/>
          </p:cNvPicPr>
          <p:nvPr>
            <p:ph type="pic" idx="21"/>
          </p:nvPr>
        </p:nvPicPr>
        <p:blipFill>
          <a:blip r:embed="rId2">
            <a:extLst>
              <a:ext uri="{28A0092B-C50C-407E-A947-70E740481C1C}">
                <a14:useLocalDpi xmlns:a14="http://schemas.microsoft.com/office/drawing/2010/main" val="0"/>
              </a:ext>
            </a:extLst>
          </a:blip>
          <a:stretch>
            <a:fillRect/>
          </a:stretch>
        </p:blipFill>
        <p:spPr>
          <a:xfrm>
            <a:off x="0" y="0"/>
            <a:ext cx="24384000" cy="13716000"/>
          </a:xfrm>
        </p:spPr>
      </p:pic>
    </p:spTree>
    <p:extLst>
      <p:ext uri="{BB962C8B-B14F-4D97-AF65-F5344CB8AC3E}">
        <p14:creationId xmlns:p14="http://schemas.microsoft.com/office/powerpoint/2010/main" val="188757361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 name="Objectif du Projet :"/>
          <p:cNvSpPr txBox="1">
            <a:spLocks noGrp="1"/>
          </p:cNvSpPr>
          <p:nvPr>
            <p:ph type="title"/>
          </p:nvPr>
        </p:nvSpPr>
        <p:spPr>
          <a:xfrm>
            <a:off x="2387600" y="1360788"/>
            <a:ext cx="19621500" cy="1850763"/>
          </a:xfrm>
          <a:prstGeom prst="rect">
            <a:avLst/>
          </a:prstGeom>
        </p:spPr>
        <p:txBody>
          <a:bodyPr>
            <a:noAutofit/>
          </a:bodyPr>
          <a:lstStyle>
            <a:lvl1pPr defTabSz="652145">
              <a:defRPr sz="9480">
                <a:effectLst>
                  <a:outerShdw blurRad="10033" dist="10033" dir="16200000" rotWithShape="0">
                    <a:srgbClr val="000000">
                      <a:alpha val="50000"/>
                    </a:srgbClr>
                  </a:outerShdw>
                </a:effectLst>
              </a:defRPr>
            </a:lvl1pPr>
          </a:lstStyle>
          <a:p>
            <a:r>
              <a:rPr sz="12000" dirty="0">
                <a:solidFill>
                  <a:schemeClr val="accent4">
                    <a:lumMod val="75000"/>
                  </a:schemeClr>
                </a:solidFill>
                <a:latin typeface="Algerian" panose="04020705040A02060702" pitchFamily="82" charset="0"/>
              </a:rPr>
              <a:t>Objectif du </a:t>
            </a:r>
            <a:r>
              <a:rPr sz="12000" dirty="0" err="1">
                <a:solidFill>
                  <a:schemeClr val="accent4">
                    <a:lumMod val="75000"/>
                  </a:schemeClr>
                </a:solidFill>
                <a:latin typeface="Algerian" panose="04020705040A02060702" pitchFamily="82" charset="0"/>
              </a:rPr>
              <a:t>Projet</a:t>
            </a:r>
            <a:r>
              <a:rPr sz="12000" dirty="0">
                <a:solidFill>
                  <a:schemeClr val="accent4">
                    <a:lumMod val="75000"/>
                  </a:schemeClr>
                </a:solidFill>
                <a:latin typeface="Algerian" panose="04020705040A02060702" pitchFamily="82" charset="0"/>
              </a:rPr>
              <a:t> : </a:t>
            </a:r>
          </a:p>
        </p:txBody>
      </p:sp>
      <p:sp>
        <p:nvSpPr>
          <p:cNvPr id="128" name="L'objectif de ce projet est de créer un site web fonctionnel et efficace qui permettra aux utilisateurs de réserver facilement des packs touristiques pour découvrir les meilleures places en Algérie. Il doit offrir une expérience utilisateur optimale, ave"/>
          <p:cNvSpPr txBox="1">
            <a:spLocks noGrp="1"/>
          </p:cNvSpPr>
          <p:nvPr>
            <p:ph type="body" idx="1"/>
          </p:nvPr>
        </p:nvSpPr>
        <p:spPr>
          <a:xfrm>
            <a:off x="1368637" y="5295014"/>
            <a:ext cx="19621501" cy="6953694"/>
          </a:xfrm>
          <a:prstGeom prst="rect">
            <a:avLst/>
          </a:prstGeom>
        </p:spPr>
        <p:txBody>
          <a:bodyPr>
            <a:noAutofit/>
          </a:bodyPr>
          <a:lstStyle/>
          <a:p>
            <a:pPr algn="l">
              <a:lnSpc>
                <a:spcPct val="150000"/>
              </a:lnSpc>
              <a:buFont typeface="Arial" panose="020B0604020202020204" pitchFamily="34" charset="0"/>
              <a:buChar char="•"/>
            </a:pPr>
            <a:r>
              <a:rPr lang="fr-FR" sz="3000" b="1" u="sng" dirty="0">
                <a:solidFill>
                  <a:schemeClr val="bg1">
                    <a:lumMod val="65000"/>
                    <a:lumOff val="35000"/>
                  </a:schemeClr>
                </a:solidFill>
                <a:effectLst/>
                <a:latin typeface="Andalus" panose="02020603050405020304" pitchFamily="18" charset="-78"/>
                <a:cs typeface="Andalus" panose="02020603050405020304" pitchFamily="18" charset="-78"/>
              </a:rPr>
              <a:t>Objectif :</a:t>
            </a:r>
            <a:r>
              <a:rPr lang="fr-FR" sz="3000" dirty="0">
                <a:solidFill>
                  <a:schemeClr val="bg1">
                    <a:lumMod val="65000"/>
                    <a:lumOff val="35000"/>
                  </a:schemeClr>
                </a:solidFill>
                <a:effectLst/>
                <a:latin typeface="Andalus" panose="02020603050405020304" pitchFamily="18" charset="-78"/>
                <a:cs typeface="Andalus" panose="02020603050405020304" pitchFamily="18" charset="-78"/>
              </a:rPr>
              <a:t> Créer un site web fonctionnel pour la réservation de packs touristiques en Algérie.</a:t>
            </a:r>
          </a:p>
          <a:p>
            <a:pPr marL="0" indent="0" algn="l">
              <a:lnSpc>
                <a:spcPct val="150000"/>
              </a:lnSpc>
              <a:buNone/>
            </a:pPr>
            <a:endParaRPr lang="fr-FR" sz="3000" dirty="0">
              <a:solidFill>
                <a:schemeClr val="bg1">
                  <a:lumMod val="65000"/>
                  <a:lumOff val="35000"/>
                </a:schemeClr>
              </a:solidFill>
              <a:effectLst/>
              <a:latin typeface="Andalus" panose="02020603050405020304" pitchFamily="18" charset="-78"/>
              <a:cs typeface="Andalus" panose="02020603050405020304" pitchFamily="18" charset="-78"/>
            </a:endParaRPr>
          </a:p>
          <a:p>
            <a:pPr algn="l">
              <a:lnSpc>
                <a:spcPct val="150000"/>
              </a:lnSpc>
              <a:spcBef>
                <a:spcPts val="0"/>
              </a:spcBef>
              <a:buFont typeface="Arial" panose="020B0604020202020204" pitchFamily="34" charset="0"/>
              <a:buChar char="•"/>
            </a:pPr>
            <a:r>
              <a:rPr lang="fr-FR" sz="3000" dirty="0">
                <a:solidFill>
                  <a:schemeClr val="bg1">
                    <a:lumMod val="65000"/>
                    <a:lumOff val="35000"/>
                  </a:schemeClr>
                </a:solidFill>
                <a:effectLst/>
                <a:latin typeface="Andalus" panose="02020603050405020304" pitchFamily="18" charset="-78"/>
                <a:cs typeface="Andalus" panose="02020603050405020304" pitchFamily="18" charset="-78"/>
              </a:rPr>
              <a:t>Offrir une expérience utilisateur optimale avec une navigation simple et rapide.</a:t>
            </a:r>
          </a:p>
          <a:p>
            <a:pPr algn="l">
              <a:lnSpc>
                <a:spcPct val="150000"/>
              </a:lnSpc>
              <a:spcBef>
                <a:spcPts val="0"/>
              </a:spcBef>
              <a:buFont typeface="Arial" panose="020B0604020202020204" pitchFamily="34" charset="0"/>
              <a:buChar char="•"/>
            </a:pPr>
            <a:r>
              <a:rPr lang="fr-FR" sz="3000" dirty="0">
                <a:solidFill>
                  <a:schemeClr val="bg1">
                    <a:lumMod val="65000"/>
                    <a:lumOff val="35000"/>
                  </a:schemeClr>
                </a:solidFill>
                <a:effectLst/>
                <a:latin typeface="Andalus" panose="02020603050405020304" pitchFamily="18" charset="-78"/>
                <a:cs typeface="Andalus" panose="02020603050405020304" pitchFamily="18" charset="-78"/>
              </a:rPr>
              <a:t>Permettre la sélection de différentes catégories de packs : ROYAL, SPECIAL, NORMAL avec des options de transport et d'hébergement adaptées à chaque catégorie, incluant des visites guidées, des repas et des activités.</a:t>
            </a:r>
          </a:p>
          <a:p>
            <a:pPr algn="l">
              <a:lnSpc>
                <a:spcPct val="150000"/>
              </a:lnSpc>
              <a:spcBef>
                <a:spcPts val="0"/>
              </a:spcBef>
              <a:buFont typeface="Arial" panose="020B0604020202020204" pitchFamily="34" charset="0"/>
              <a:buChar char="•"/>
            </a:pPr>
            <a:r>
              <a:rPr lang="fr-FR" sz="3000" dirty="0">
                <a:solidFill>
                  <a:schemeClr val="bg1">
                    <a:lumMod val="65000"/>
                    <a:lumOff val="35000"/>
                  </a:schemeClr>
                </a:solidFill>
                <a:effectLst/>
                <a:latin typeface="Andalus" panose="02020603050405020304" pitchFamily="18" charset="-78"/>
                <a:cs typeface="Andalus" panose="02020603050405020304" pitchFamily="18" charset="-78"/>
              </a:rPr>
              <a:t>Permettre la personnalisation des packs touristiques selon les préférences des utilisateurs.</a:t>
            </a:r>
          </a:p>
          <a:p>
            <a:pPr algn="l">
              <a:lnSpc>
                <a:spcPct val="150000"/>
              </a:lnSpc>
              <a:spcBef>
                <a:spcPts val="0"/>
              </a:spcBef>
              <a:buFont typeface="Arial" panose="020B0604020202020204" pitchFamily="34" charset="0"/>
              <a:buChar char="•"/>
            </a:pPr>
            <a:r>
              <a:rPr lang="fr-FR" sz="3000" dirty="0">
                <a:solidFill>
                  <a:schemeClr val="bg1">
                    <a:lumMod val="65000"/>
                    <a:lumOff val="35000"/>
                  </a:schemeClr>
                </a:solidFill>
                <a:effectLst/>
                <a:latin typeface="Andalus" panose="02020603050405020304" pitchFamily="18" charset="-78"/>
                <a:cs typeface="Andalus" panose="02020603050405020304" pitchFamily="18" charset="-78"/>
              </a:rPr>
              <a:t>Permettre aux </a:t>
            </a:r>
            <a:r>
              <a:rPr lang="fr-FR" sz="3000" dirty="0" err="1">
                <a:solidFill>
                  <a:schemeClr val="bg1">
                    <a:lumMod val="65000"/>
                    <a:lumOff val="35000"/>
                  </a:schemeClr>
                </a:solidFill>
                <a:effectLst/>
                <a:latin typeface="Andalus" panose="02020603050405020304" pitchFamily="18" charset="-78"/>
                <a:cs typeface="Andalus" panose="02020603050405020304" pitchFamily="18" charset="-78"/>
              </a:rPr>
              <a:t>résponsables</a:t>
            </a:r>
            <a:r>
              <a:rPr lang="fr-FR" sz="3000" dirty="0">
                <a:solidFill>
                  <a:schemeClr val="bg1">
                    <a:lumMod val="65000"/>
                    <a:lumOff val="35000"/>
                  </a:schemeClr>
                </a:solidFill>
                <a:effectLst/>
                <a:latin typeface="Andalus" panose="02020603050405020304" pitchFamily="18" charset="-78"/>
                <a:cs typeface="Andalus" panose="02020603050405020304" pitchFamily="18" charset="-78"/>
              </a:rPr>
              <a:t> de gérer les réservations d'hébergement et de transport.</a:t>
            </a:r>
          </a:p>
          <a:p>
            <a:pPr algn="l">
              <a:lnSpc>
                <a:spcPct val="150000"/>
              </a:lnSpc>
              <a:spcBef>
                <a:spcPts val="0"/>
              </a:spcBef>
              <a:buFont typeface="Arial" panose="020B0604020202020204" pitchFamily="34" charset="0"/>
              <a:buChar char="•"/>
            </a:pPr>
            <a:r>
              <a:rPr lang="fr-FR" sz="3000" dirty="0">
                <a:solidFill>
                  <a:schemeClr val="bg1">
                    <a:lumMod val="65000"/>
                    <a:lumOff val="35000"/>
                  </a:schemeClr>
                </a:solidFill>
                <a:effectLst/>
                <a:latin typeface="Andalus" panose="02020603050405020304" pitchFamily="18" charset="-78"/>
                <a:cs typeface="Andalus" panose="02020603050405020304" pitchFamily="18" charset="-78"/>
              </a:rPr>
              <a:t>Permettre aux utilisateurs de donner des avis et commentaires pour aider les autres clients à choisir les meilleurs packs touristiques.</a:t>
            </a:r>
          </a:p>
          <a:p>
            <a:pPr algn="l">
              <a:lnSpc>
                <a:spcPct val="150000"/>
              </a:lnSpc>
              <a:spcBef>
                <a:spcPts val="0"/>
              </a:spcBef>
              <a:buFont typeface="Arial" panose="020B0604020202020204" pitchFamily="34" charset="0"/>
              <a:buChar char="•"/>
            </a:pPr>
            <a:r>
              <a:rPr lang="fr-FR" sz="3000" dirty="0">
                <a:solidFill>
                  <a:schemeClr val="bg1">
                    <a:lumMod val="65000"/>
                    <a:lumOff val="35000"/>
                  </a:schemeClr>
                </a:solidFill>
                <a:effectLst/>
                <a:latin typeface="Andalus" panose="02020603050405020304" pitchFamily="18" charset="-78"/>
                <a:cs typeface="Andalus" panose="02020603050405020304" pitchFamily="18" charset="-78"/>
              </a:rPr>
              <a:t>Modération des avis et commentaires des clients par l'administrateur pour garantir leur qualité et leur fiabilité.</a:t>
            </a:r>
          </a:p>
          <a:p>
            <a:pPr marL="0" indent="0" defTabSz="462280">
              <a:lnSpc>
                <a:spcPct val="150000"/>
              </a:lnSpc>
              <a:spcBef>
                <a:spcPts val="2500"/>
              </a:spcBef>
              <a:buSzTx/>
              <a:buNone/>
              <a:defRPr sz="3248">
                <a:effectLst>
                  <a:outerShdw blurRad="14224" dist="7112" dir="5400000" rotWithShape="0">
                    <a:srgbClr val="FFFFFF"/>
                  </a:outerShdw>
                </a:effectLst>
              </a:defRPr>
            </a:pPr>
            <a:endParaRPr sz="3000" dirty="0">
              <a:solidFill>
                <a:schemeClr val="bg1">
                  <a:lumMod val="65000"/>
                  <a:lumOff val="35000"/>
                </a:schemeClr>
              </a:solidFill>
              <a:latin typeface="Andalus" panose="02020603050405020304" pitchFamily="18" charset="-78"/>
              <a:cs typeface="Andalus" panose="02020603050405020304" pitchFamily="18" charset="-78"/>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 name="Exigences Fonctionnelles"/>
          <p:cNvSpPr txBox="1">
            <a:spLocks noGrp="1"/>
          </p:cNvSpPr>
          <p:nvPr>
            <p:ph type="title"/>
          </p:nvPr>
        </p:nvSpPr>
        <p:spPr>
          <a:prstGeom prst="rect">
            <a:avLst/>
          </a:prstGeom>
        </p:spPr>
        <p:txBody>
          <a:bodyPr>
            <a:noAutofit/>
          </a:bodyPr>
          <a:lstStyle>
            <a:lvl1pPr defTabSz="619125">
              <a:defRPr sz="9825">
                <a:effectLst>
                  <a:outerShdw blurRad="9525" dist="9525" dir="16200000" rotWithShape="0">
                    <a:srgbClr val="000000">
                      <a:alpha val="50000"/>
                    </a:srgbClr>
                  </a:outerShdw>
                </a:effectLst>
              </a:defRPr>
            </a:lvl1pPr>
          </a:lstStyle>
          <a:p>
            <a:r>
              <a:rPr sz="12000" dirty="0">
                <a:solidFill>
                  <a:schemeClr val="accent4">
                    <a:lumMod val="75000"/>
                  </a:schemeClr>
                </a:solidFill>
                <a:latin typeface="Algerian" panose="04020705040A02060702" pitchFamily="82" charset="0"/>
              </a:rPr>
              <a:t>Exigences </a:t>
            </a:r>
            <a:r>
              <a:rPr sz="12000" dirty="0" err="1">
                <a:solidFill>
                  <a:schemeClr val="accent4">
                    <a:lumMod val="75000"/>
                  </a:schemeClr>
                </a:solidFill>
                <a:latin typeface="Algerian" panose="04020705040A02060702" pitchFamily="82" charset="0"/>
              </a:rPr>
              <a:t>Fonctionnelles</a:t>
            </a:r>
            <a:r>
              <a:rPr sz="12000" dirty="0">
                <a:solidFill>
                  <a:schemeClr val="accent4">
                    <a:lumMod val="75000"/>
                  </a:schemeClr>
                </a:solidFill>
                <a:latin typeface="Algerian" panose="04020705040A02060702" pitchFamily="82" charset="0"/>
              </a:rPr>
              <a:t> </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BC5E149-C9FB-4BEF-B212-25F65CECAD07}"/>
              </a:ext>
            </a:extLst>
          </p:cNvPr>
          <p:cNvSpPr>
            <a:spLocks noGrp="1"/>
          </p:cNvSpPr>
          <p:nvPr>
            <p:ph type="title"/>
          </p:nvPr>
        </p:nvSpPr>
        <p:spPr/>
        <p:txBody>
          <a:bodyPr/>
          <a:lstStyle/>
          <a:p>
            <a:r>
              <a:rPr lang="fr-FR" dirty="0">
                <a:solidFill>
                  <a:schemeClr val="accent4">
                    <a:lumMod val="75000"/>
                  </a:schemeClr>
                </a:solidFill>
                <a:latin typeface="Algerian" panose="04020705040A02060702" pitchFamily="82" charset="0"/>
              </a:rPr>
              <a:t>Les fonctionnalités</a:t>
            </a:r>
            <a:endParaRPr lang="fr-FR" dirty="0"/>
          </a:p>
        </p:txBody>
      </p:sp>
      <p:sp>
        <p:nvSpPr>
          <p:cNvPr id="3" name="Espace réservé du texte 2">
            <a:extLst>
              <a:ext uri="{FF2B5EF4-FFF2-40B4-BE49-F238E27FC236}">
                <a16:creationId xmlns:a16="http://schemas.microsoft.com/office/drawing/2014/main" id="{35131C1A-A551-4F4A-9515-975CD325A71F}"/>
              </a:ext>
            </a:extLst>
          </p:cNvPr>
          <p:cNvSpPr>
            <a:spLocks noGrp="1"/>
          </p:cNvSpPr>
          <p:nvPr>
            <p:ph type="body" idx="1"/>
          </p:nvPr>
        </p:nvSpPr>
        <p:spPr>
          <a:xfrm>
            <a:off x="2387600" y="4465674"/>
            <a:ext cx="19621500" cy="7764426"/>
          </a:xfrm>
        </p:spPr>
        <p:txBody>
          <a:bodyPr numCol="2">
            <a:normAutofit fontScale="32500" lnSpcReduction="20000"/>
          </a:bodyPr>
          <a:lstStyle/>
          <a:p>
            <a:pPr>
              <a:lnSpc>
                <a:spcPct val="160000"/>
              </a:lnSpc>
              <a:spcBef>
                <a:spcPts val="0"/>
              </a:spcBef>
            </a:pPr>
            <a:r>
              <a:rPr lang="fr-FR" sz="9200" dirty="0">
                <a:solidFill>
                  <a:schemeClr val="bg1">
                    <a:lumMod val="65000"/>
                    <a:lumOff val="35000"/>
                    <a:alpha val="80000"/>
                  </a:schemeClr>
                </a:solidFill>
                <a:effectLst/>
                <a:latin typeface="Andalus" panose="02020603050405020304" pitchFamily="18" charset="-78"/>
                <a:ea typeface="Calibri" panose="020F0502020204030204" pitchFamily="34" charset="0"/>
                <a:cs typeface="Andalus" panose="02020603050405020304" pitchFamily="18" charset="-78"/>
              </a:rPr>
              <a:t>Gestion des packs</a:t>
            </a:r>
          </a:p>
          <a:p>
            <a:pPr>
              <a:lnSpc>
                <a:spcPct val="160000"/>
              </a:lnSpc>
              <a:spcBef>
                <a:spcPts val="0"/>
              </a:spcBef>
            </a:pPr>
            <a:r>
              <a:rPr lang="fr-FR" sz="9200" dirty="0">
                <a:solidFill>
                  <a:schemeClr val="bg1">
                    <a:lumMod val="65000"/>
                    <a:lumOff val="35000"/>
                    <a:alpha val="80000"/>
                  </a:schemeClr>
                </a:solidFill>
                <a:effectLst/>
                <a:latin typeface="Andalus" panose="02020603050405020304" pitchFamily="18" charset="-78"/>
                <a:ea typeface="Calibri" panose="020F0502020204030204" pitchFamily="34" charset="0"/>
                <a:cs typeface="Andalus" panose="02020603050405020304" pitchFamily="18" charset="-78"/>
              </a:rPr>
              <a:t>Modification des packs</a:t>
            </a:r>
          </a:p>
          <a:p>
            <a:pPr>
              <a:lnSpc>
                <a:spcPct val="160000"/>
              </a:lnSpc>
              <a:spcBef>
                <a:spcPts val="0"/>
              </a:spcBef>
            </a:pPr>
            <a:r>
              <a:rPr lang="fr-FR" sz="9200" dirty="0">
                <a:solidFill>
                  <a:schemeClr val="bg1">
                    <a:lumMod val="65000"/>
                    <a:lumOff val="35000"/>
                    <a:alpha val="80000"/>
                  </a:schemeClr>
                </a:solidFill>
                <a:effectLst/>
                <a:latin typeface="Andalus" panose="02020603050405020304" pitchFamily="18" charset="-78"/>
                <a:ea typeface="Calibri" panose="020F0502020204030204" pitchFamily="34" charset="0"/>
                <a:cs typeface="Andalus" panose="02020603050405020304" pitchFamily="18" charset="-78"/>
              </a:rPr>
              <a:t>Types de packs</a:t>
            </a:r>
          </a:p>
          <a:p>
            <a:pPr>
              <a:lnSpc>
                <a:spcPct val="160000"/>
              </a:lnSpc>
              <a:spcBef>
                <a:spcPts val="0"/>
              </a:spcBef>
            </a:pPr>
            <a:r>
              <a:rPr lang="fr-FR" sz="9200" dirty="0">
                <a:solidFill>
                  <a:schemeClr val="bg1">
                    <a:lumMod val="65000"/>
                    <a:lumOff val="35000"/>
                    <a:alpha val="80000"/>
                  </a:schemeClr>
                </a:solidFill>
                <a:effectLst/>
                <a:latin typeface="Andalus" panose="02020603050405020304" pitchFamily="18" charset="-78"/>
                <a:ea typeface="Calibri" panose="020F0502020204030204" pitchFamily="34" charset="0"/>
                <a:cs typeface="Andalus" panose="02020603050405020304" pitchFamily="18" charset="-78"/>
              </a:rPr>
              <a:t>Gestion d’administrateurs</a:t>
            </a:r>
          </a:p>
          <a:p>
            <a:pPr>
              <a:lnSpc>
                <a:spcPct val="160000"/>
              </a:lnSpc>
              <a:spcBef>
                <a:spcPts val="0"/>
              </a:spcBef>
            </a:pPr>
            <a:r>
              <a:rPr lang="fr-FR" sz="9200" dirty="0">
                <a:solidFill>
                  <a:schemeClr val="bg1">
                    <a:lumMod val="65000"/>
                    <a:lumOff val="35000"/>
                    <a:alpha val="80000"/>
                  </a:schemeClr>
                </a:solidFill>
                <a:effectLst/>
                <a:latin typeface="Andalus" panose="02020603050405020304" pitchFamily="18" charset="-78"/>
                <a:ea typeface="Calibri" panose="020F0502020204030204" pitchFamily="34" charset="0"/>
                <a:cs typeface="Andalus" panose="02020603050405020304" pitchFamily="18" charset="-78"/>
              </a:rPr>
              <a:t>Recrutement des guides</a:t>
            </a:r>
          </a:p>
          <a:p>
            <a:pPr>
              <a:lnSpc>
                <a:spcPct val="160000"/>
              </a:lnSpc>
              <a:spcBef>
                <a:spcPts val="0"/>
              </a:spcBef>
            </a:pPr>
            <a:r>
              <a:rPr lang="fr-FR" sz="9200" dirty="0">
                <a:solidFill>
                  <a:schemeClr val="bg1">
                    <a:lumMod val="65000"/>
                    <a:lumOff val="35000"/>
                    <a:alpha val="80000"/>
                  </a:schemeClr>
                </a:solidFill>
                <a:effectLst/>
                <a:latin typeface="Andalus" panose="02020603050405020304" pitchFamily="18" charset="-78"/>
                <a:ea typeface="Calibri" panose="020F0502020204030204" pitchFamily="34" charset="0"/>
                <a:cs typeface="Andalus" panose="02020603050405020304" pitchFamily="18" charset="-78"/>
              </a:rPr>
              <a:t>Gestion de restauration</a:t>
            </a:r>
          </a:p>
          <a:p>
            <a:pPr>
              <a:lnSpc>
                <a:spcPct val="160000"/>
              </a:lnSpc>
              <a:spcBef>
                <a:spcPts val="0"/>
              </a:spcBef>
            </a:pPr>
            <a:r>
              <a:rPr lang="fr-FR" sz="9200" dirty="0">
                <a:solidFill>
                  <a:schemeClr val="bg1">
                    <a:lumMod val="65000"/>
                    <a:lumOff val="35000"/>
                    <a:alpha val="80000"/>
                  </a:schemeClr>
                </a:solidFill>
                <a:effectLst/>
                <a:latin typeface="Andalus" panose="02020603050405020304" pitchFamily="18" charset="-78"/>
                <a:ea typeface="Calibri" panose="020F0502020204030204" pitchFamily="34" charset="0"/>
                <a:cs typeface="Andalus" panose="02020603050405020304" pitchFamily="18" charset="-78"/>
              </a:rPr>
              <a:t>Recherche de visites/tours</a:t>
            </a:r>
          </a:p>
          <a:p>
            <a:pPr>
              <a:lnSpc>
                <a:spcPct val="160000"/>
              </a:lnSpc>
              <a:spcBef>
                <a:spcPts val="0"/>
              </a:spcBef>
            </a:pPr>
            <a:r>
              <a:rPr lang="fr-FR" sz="9200" dirty="0">
                <a:solidFill>
                  <a:schemeClr val="bg1">
                    <a:lumMod val="65000"/>
                    <a:lumOff val="35000"/>
                    <a:alpha val="80000"/>
                  </a:schemeClr>
                </a:solidFill>
                <a:effectLst/>
                <a:latin typeface="Andalus" panose="02020603050405020304" pitchFamily="18" charset="-78"/>
                <a:ea typeface="Calibri" panose="020F0502020204030204" pitchFamily="34" charset="0"/>
                <a:cs typeface="Andalus" panose="02020603050405020304" pitchFamily="18" charset="-78"/>
              </a:rPr>
              <a:t>Liste de visites/tours</a:t>
            </a:r>
          </a:p>
          <a:p>
            <a:pPr>
              <a:lnSpc>
                <a:spcPct val="160000"/>
              </a:lnSpc>
              <a:spcBef>
                <a:spcPts val="0"/>
              </a:spcBef>
            </a:pPr>
            <a:r>
              <a:rPr lang="fr-FR" sz="9200" dirty="0">
                <a:solidFill>
                  <a:schemeClr val="bg1">
                    <a:lumMod val="65000"/>
                    <a:lumOff val="35000"/>
                    <a:alpha val="80000"/>
                  </a:schemeClr>
                </a:solidFill>
                <a:effectLst/>
                <a:latin typeface="Andalus" panose="02020603050405020304" pitchFamily="18" charset="-78"/>
                <a:ea typeface="Calibri" panose="020F0502020204030204" pitchFamily="34" charset="0"/>
                <a:cs typeface="Andalus" panose="02020603050405020304" pitchFamily="18" charset="-78"/>
              </a:rPr>
              <a:t>Détails des visites/tours</a:t>
            </a:r>
          </a:p>
          <a:p>
            <a:pPr marL="0" indent="0">
              <a:lnSpc>
                <a:spcPct val="107000"/>
              </a:lnSpc>
              <a:spcBef>
                <a:spcPts val="0"/>
              </a:spcBef>
              <a:buNone/>
            </a:pPr>
            <a:endParaRPr lang="fr-FR" sz="5800" dirty="0">
              <a:effectLst/>
              <a:latin typeface="Calibri" panose="020F0502020204030204" pitchFamily="34" charset="0"/>
              <a:ea typeface="Calibri" panose="020F0502020204030204" pitchFamily="34" charset="0"/>
              <a:cs typeface="Arial" panose="020B0604020202020204" pitchFamily="34" charset="0"/>
            </a:endParaRPr>
          </a:p>
          <a:p>
            <a:pPr>
              <a:spcBef>
                <a:spcPts val="0"/>
              </a:spcBef>
            </a:pPr>
            <a:endParaRPr lang="fr-FR" sz="5800" dirty="0"/>
          </a:p>
          <a:p>
            <a:pPr>
              <a:spcBef>
                <a:spcPts val="0"/>
              </a:spcBef>
            </a:pPr>
            <a:endParaRPr lang="fr-FR" sz="5800" dirty="0"/>
          </a:p>
          <a:p>
            <a:pPr>
              <a:spcBef>
                <a:spcPts val="0"/>
              </a:spcBef>
            </a:pPr>
            <a:endParaRPr lang="fr-FR" sz="5800" dirty="0"/>
          </a:p>
          <a:p>
            <a:pPr marL="0" indent="0">
              <a:spcBef>
                <a:spcPts val="0"/>
              </a:spcBef>
              <a:buNone/>
            </a:pPr>
            <a:endParaRPr lang="fr-FR" sz="5800" dirty="0"/>
          </a:p>
          <a:p>
            <a:pPr marL="0" indent="0">
              <a:spcBef>
                <a:spcPts val="0"/>
              </a:spcBef>
              <a:buNone/>
            </a:pPr>
            <a:endParaRPr lang="fr-FR" sz="5800" dirty="0"/>
          </a:p>
          <a:p>
            <a:pPr marL="0" indent="0">
              <a:spcBef>
                <a:spcPts val="0"/>
              </a:spcBef>
              <a:buNone/>
            </a:pPr>
            <a:endParaRPr lang="fr-FR" sz="9800" dirty="0"/>
          </a:p>
          <a:p>
            <a:pPr>
              <a:lnSpc>
                <a:spcPct val="170000"/>
              </a:lnSpc>
              <a:spcBef>
                <a:spcPts val="0"/>
              </a:spcBef>
            </a:pPr>
            <a:endParaRPr lang="fr-FR" sz="9800" dirty="0">
              <a:solidFill>
                <a:schemeClr val="bg1">
                  <a:lumMod val="65000"/>
                  <a:lumOff val="35000"/>
                  <a:alpha val="80000"/>
                </a:schemeClr>
              </a:solidFill>
              <a:effectLst/>
              <a:latin typeface="Andalus" panose="02020603050405020304" pitchFamily="18" charset="-78"/>
              <a:ea typeface="Calibri" panose="020F0502020204030204" pitchFamily="34" charset="0"/>
              <a:cs typeface="Andalus" panose="02020603050405020304" pitchFamily="18" charset="-78"/>
            </a:endParaRPr>
          </a:p>
          <a:p>
            <a:pPr>
              <a:lnSpc>
                <a:spcPct val="170000"/>
              </a:lnSpc>
              <a:spcBef>
                <a:spcPts val="0"/>
              </a:spcBef>
            </a:pPr>
            <a:r>
              <a:rPr lang="fr-FR" sz="9200" dirty="0">
                <a:solidFill>
                  <a:schemeClr val="bg1">
                    <a:lumMod val="65000"/>
                    <a:lumOff val="35000"/>
                    <a:alpha val="80000"/>
                  </a:schemeClr>
                </a:solidFill>
                <a:effectLst/>
                <a:latin typeface="Andalus" panose="02020603050405020304" pitchFamily="18" charset="-78"/>
                <a:ea typeface="Calibri" panose="020F0502020204030204" pitchFamily="34" charset="0"/>
                <a:cs typeface="Andalus" panose="02020603050405020304" pitchFamily="18" charset="-78"/>
              </a:rPr>
              <a:t>Gestion des réservations</a:t>
            </a:r>
          </a:p>
          <a:p>
            <a:pPr>
              <a:lnSpc>
                <a:spcPct val="170000"/>
              </a:lnSpc>
              <a:spcBef>
                <a:spcPts val="0"/>
              </a:spcBef>
            </a:pPr>
            <a:r>
              <a:rPr lang="fr-FR" sz="9200" dirty="0">
                <a:solidFill>
                  <a:schemeClr val="bg1">
                    <a:lumMod val="65000"/>
                    <a:lumOff val="35000"/>
                    <a:alpha val="80000"/>
                  </a:schemeClr>
                </a:solidFill>
                <a:effectLst/>
                <a:latin typeface="Andalus" panose="02020603050405020304" pitchFamily="18" charset="-78"/>
                <a:ea typeface="Calibri" panose="020F0502020204030204" pitchFamily="34" charset="0"/>
                <a:cs typeface="Andalus" panose="02020603050405020304" pitchFamily="18" charset="-78"/>
              </a:rPr>
              <a:t>Gestion des clients</a:t>
            </a:r>
          </a:p>
          <a:p>
            <a:pPr>
              <a:lnSpc>
                <a:spcPct val="170000"/>
              </a:lnSpc>
              <a:spcBef>
                <a:spcPts val="0"/>
              </a:spcBef>
            </a:pPr>
            <a:r>
              <a:rPr lang="fr-FR" sz="9200" dirty="0">
                <a:solidFill>
                  <a:schemeClr val="bg1">
                    <a:lumMod val="65000"/>
                    <a:lumOff val="35000"/>
                    <a:alpha val="80000"/>
                  </a:schemeClr>
                </a:solidFill>
                <a:effectLst/>
                <a:latin typeface="Andalus" panose="02020603050405020304" pitchFamily="18" charset="-78"/>
                <a:ea typeface="Calibri" panose="020F0502020204030204" pitchFamily="34" charset="0"/>
                <a:cs typeface="Andalus" panose="02020603050405020304" pitchFamily="18" charset="-78"/>
              </a:rPr>
              <a:t>Gestion des guides touristiques</a:t>
            </a:r>
          </a:p>
          <a:p>
            <a:pPr>
              <a:lnSpc>
                <a:spcPct val="170000"/>
              </a:lnSpc>
              <a:spcBef>
                <a:spcPts val="0"/>
              </a:spcBef>
            </a:pPr>
            <a:r>
              <a:rPr lang="fr-FR" sz="9200" dirty="0">
                <a:solidFill>
                  <a:schemeClr val="bg1">
                    <a:lumMod val="65000"/>
                    <a:lumOff val="35000"/>
                    <a:alpha val="80000"/>
                  </a:schemeClr>
                </a:solidFill>
                <a:effectLst/>
                <a:latin typeface="Andalus" panose="02020603050405020304" pitchFamily="18" charset="-78"/>
                <a:ea typeface="Calibri" panose="020F0502020204030204" pitchFamily="34" charset="0"/>
                <a:cs typeface="Andalus" panose="02020603050405020304" pitchFamily="18" charset="-78"/>
              </a:rPr>
              <a:t>Gestion de transport</a:t>
            </a:r>
          </a:p>
          <a:p>
            <a:pPr>
              <a:lnSpc>
                <a:spcPct val="170000"/>
              </a:lnSpc>
              <a:spcBef>
                <a:spcPts val="0"/>
              </a:spcBef>
            </a:pPr>
            <a:r>
              <a:rPr lang="fr-FR" sz="9200" dirty="0">
                <a:solidFill>
                  <a:schemeClr val="bg1">
                    <a:lumMod val="65000"/>
                    <a:lumOff val="35000"/>
                    <a:alpha val="80000"/>
                  </a:schemeClr>
                </a:solidFill>
                <a:effectLst/>
                <a:latin typeface="Andalus" panose="02020603050405020304" pitchFamily="18" charset="-78"/>
                <a:ea typeface="Calibri" panose="020F0502020204030204" pitchFamily="34" charset="0"/>
                <a:cs typeface="Andalus" panose="02020603050405020304" pitchFamily="18" charset="-78"/>
              </a:rPr>
              <a:t>Gestion d’hébergement</a:t>
            </a:r>
          </a:p>
          <a:p>
            <a:pPr>
              <a:lnSpc>
                <a:spcPct val="170000"/>
              </a:lnSpc>
              <a:spcBef>
                <a:spcPts val="0"/>
              </a:spcBef>
            </a:pPr>
            <a:r>
              <a:rPr lang="fr-FR" sz="9200" dirty="0">
                <a:solidFill>
                  <a:schemeClr val="bg1">
                    <a:lumMod val="65000"/>
                    <a:lumOff val="35000"/>
                    <a:alpha val="80000"/>
                  </a:schemeClr>
                </a:solidFill>
                <a:effectLst/>
                <a:latin typeface="Andalus" panose="02020603050405020304" pitchFamily="18" charset="-78"/>
                <a:ea typeface="Calibri" panose="020F0502020204030204" pitchFamily="34" charset="0"/>
                <a:cs typeface="Andalus" panose="02020603050405020304" pitchFamily="18" charset="-78"/>
              </a:rPr>
              <a:t>Gestion des profils</a:t>
            </a:r>
          </a:p>
          <a:p>
            <a:pPr>
              <a:lnSpc>
                <a:spcPct val="170000"/>
              </a:lnSpc>
              <a:spcBef>
                <a:spcPts val="0"/>
              </a:spcBef>
            </a:pPr>
            <a:r>
              <a:rPr lang="fr-FR" sz="9200" dirty="0">
                <a:solidFill>
                  <a:schemeClr val="bg1">
                    <a:lumMod val="65000"/>
                    <a:lumOff val="35000"/>
                    <a:alpha val="80000"/>
                  </a:schemeClr>
                </a:solidFill>
                <a:effectLst/>
                <a:latin typeface="Andalus" panose="02020603050405020304" pitchFamily="18" charset="-78"/>
                <a:ea typeface="Calibri" panose="020F0502020204030204" pitchFamily="34" charset="0"/>
                <a:cs typeface="Andalus" panose="02020603050405020304" pitchFamily="18" charset="-78"/>
              </a:rPr>
              <a:t>Système de notation et commentaires</a:t>
            </a:r>
          </a:p>
          <a:p>
            <a:pPr>
              <a:lnSpc>
                <a:spcPct val="170000"/>
              </a:lnSpc>
              <a:spcBef>
                <a:spcPts val="0"/>
              </a:spcBef>
            </a:pPr>
            <a:r>
              <a:rPr lang="fr-FR" sz="9200" dirty="0">
                <a:solidFill>
                  <a:schemeClr val="bg1">
                    <a:lumMod val="65000"/>
                    <a:lumOff val="35000"/>
                    <a:alpha val="80000"/>
                  </a:schemeClr>
                </a:solidFill>
                <a:effectLst/>
                <a:latin typeface="Andalus" panose="02020603050405020304" pitchFamily="18" charset="-78"/>
                <a:ea typeface="Calibri" panose="020F0502020204030204" pitchFamily="34" charset="0"/>
                <a:cs typeface="Andalus" panose="02020603050405020304" pitchFamily="18" charset="-78"/>
              </a:rPr>
              <a:t>Intégration avec les réseaux sociaux</a:t>
            </a:r>
          </a:p>
          <a:p>
            <a:pPr marL="0" indent="0">
              <a:spcBef>
                <a:spcPts val="0"/>
              </a:spcBef>
              <a:buNone/>
            </a:pPr>
            <a:endParaRPr lang="fr-FR" dirty="0"/>
          </a:p>
        </p:txBody>
      </p:sp>
    </p:spTree>
    <p:extLst>
      <p:ext uri="{BB962C8B-B14F-4D97-AF65-F5344CB8AC3E}">
        <p14:creationId xmlns:p14="http://schemas.microsoft.com/office/powerpoint/2010/main" val="10036964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876842E-E355-4E35-AD8E-32528EC32F9E}"/>
              </a:ext>
            </a:extLst>
          </p:cNvPr>
          <p:cNvSpPr>
            <a:spLocks noGrp="1"/>
          </p:cNvSpPr>
          <p:nvPr>
            <p:ph type="title"/>
          </p:nvPr>
        </p:nvSpPr>
        <p:spPr/>
        <p:txBody>
          <a:bodyPr>
            <a:normAutofit fontScale="90000"/>
          </a:bodyPr>
          <a:lstStyle/>
          <a:p>
            <a:r>
              <a:rPr lang="fr-FR" dirty="0">
                <a:solidFill>
                  <a:schemeClr val="accent4">
                    <a:lumMod val="75000"/>
                  </a:schemeClr>
                </a:solidFill>
                <a:latin typeface="Algerian" panose="04020705040A02060702" pitchFamily="82" charset="0"/>
              </a:rPr>
              <a:t>Les besoins </a:t>
            </a:r>
            <a:br>
              <a:rPr lang="fr-FR" dirty="0">
                <a:solidFill>
                  <a:schemeClr val="accent4">
                    <a:lumMod val="75000"/>
                  </a:schemeClr>
                </a:solidFill>
                <a:latin typeface="Algerian" panose="04020705040A02060702" pitchFamily="82" charset="0"/>
              </a:rPr>
            </a:br>
            <a:r>
              <a:rPr lang="fr-FR" dirty="0">
                <a:solidFill>
                  <a:schemeClr val="accent4">
                    <a:lumMod val="75000"/>
                  </a:schemeClr>
                </a:solidFill>
                <a:latin typeface="Algerian" panose="04020705040A02060702" pitchFamily="82" charset="0"/>
              </a:rPr>
              <a:t>pour chaque</a:t>
            </a:r>
            <a:br>
              <a:rPr lang="fr-FR" dirty="0">
                <a:solidFill>
                  <a:schemeClr val="accent4">
                    <a:lumMod val="75000"/>
                  </a:schemeClr>
                </a:solidFill>
                <a:latin typeface="Algerian" panose="04020705040A02060702" pitchFamily="82" charset="0"/>
              </a:rPr>
            </a:br>
            <a:r>
              <a:rPr lang="fr-FR" dirty="0">
                <a:solidFill>
                  <a:schemeClr val="accent4">
                    <a:lumMod val="75000"/>
                  </a:schemeClr>
                </a:solidFill>
                <a:latin typeface="Algerian" panose="04020705040A02060702" pitchFamily="82" charset="0"/>
              </a:rPr>
              <a:t>Acteur</a:t>
            </a:r>
            <a:endParaRPr lang="fr-FR" dirty="0"/>
          </a:p>
        </p:txBody>
      </p:sp>
    </p:spTree>
    <p:extLst>
      <p:ext uri="{BB962C8B-B14F-4D97-AF65-F5344CB8AC3E}">
        <p14:creationId xmlns:p14="http://schemas.microsoft.com/office/powerpoint/2010/main" val="1511099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 name="Utilisateur"/>
          <p:cNvSpPr txBox="1">
            <a:spLocks noGrp="1"/>
          </p:cNvSpPr>
          <p:nvPr>
            <p:ph type="title"/>
          </p:nvPr>
        </p:nvSpPr>
        <p:spPr>
          <a:xfrm>
            <a:off x="2643774" y="1200151"/>
            <a:ext cx="19621501" cy="2056006"/>
          </a:xfrm>
          <a:prstGeom prst="rect">
            <a:avLst/>
          </a:prstGeom>
        </p:spPr>
        <p:txBody>
          <a:bodyPr>
            <a:normAutofit/>
          </a:bodyPr>
          <a:lstStyle/>
          <a:p>
            <a:r>
              <a:rPr sz="12000" dirty="0" err="1">
                <a:solidFill>
                  <a:schemeClr val="accent4">
                    <a:lumMod val="75000"/>
                  </a:schemeClr>
                </a:solidFill>
                <a:latin typeface="Algerian" panose="04020705040A02060702" pitchFamily="82" charset="0"/>
              </a:rPr>
              <a:t>Utilisateur</a:t>
            </a:r>
            <a:endParaRPr sz="12000" dirty="0">
              <a:solidFill>
                <a:schemeClr val="accent4">
                  <a:lumMod val="75000"/>
                </a:schemeClr>
              </a:solidFill>
              <a:latin typeface="Algerian" panose="04020705040A02060702" pitchFamily="82" charset="0"/>
            </a:endParaRPr>
          </a:p>
        </p:txBody>
      </p:sp>
      <p:sp>
        <p:nvSpPr>
          <p:cNvPr id="133" name="-L’utilisateur peut rechercher des visites et choisit les packs (si disponibles) des tours en fonction de leur préférences et besoins en remplissant un formulaire en ligne. Ce formulaire doit inclure des informations telles que le nom, l'adresse e-mail, "/>
          <p:cNvSpPr txBox="1">
            <a:spLocks noGrp="1"/>
          </p:cNvSpPr>
          <p:nvPr>
            <p:ph type="body" idx="1"/>
          </p:nvPr>
        </p:nvSpPr>
        <p:spPr>
          <a:xfrm>
            <a:off x="1646611" y="3965436"/>
            <a:ext cx="21615828" cy="8629928"/>
          </a:xfrm>
          <a:prstGeom prst="rect">
            <a:avLst/>
          </a:prstGeom>
        </p:spPr>
        <p:txBody>
          <a:bodyPr>
            <a:normAutofit/>
          </a:bodyPr>
          <a:lstStyle/>
          <a:p>
            <a:pPr marL="0" indent="0" defTabSz="371475">
              <a:spcBef>
                <a:spcPts val="2000"/>
              </a:spcBef>
              <a:buSzTx/>
              <a:buNone/>
              <a:defRPr sz="4410">
                <a:effectLst>
                  <a:outerShdw blurRad="11430" dist="5715" dir="5400000" rotWithShape="0">
                    <a:srgbClr val="FFFFFF"/>
                  </a:outerShdw>
                </a:effectLst>
              </a:defRPr>
            </a:pPr>
            <a:r>
              <a:rPr sz="3700" dirty="0">
                <a:solidFill>
                  <a:schemeClr val="bg1">
                    <a:lumMod val="65000"/>
                    <a:lumOff val="35000"/>
                    <a:alpha val="80000"/>
                  </a:schemeClr>
                </a:solidFill>
                <a:latin typeface="Andalus" panose="02020603050405020304" pitchFamily="18" charset="-78"/>
                <a:cs typeface="Andalus" panose="02020603050405020304" pitchFamily="18" charset="-78"/>
              </a:rPr>
              <a:t>-</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L’utilisateur</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peut</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rechercher</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des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visites</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et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choisit</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les packs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si</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disponibles</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des tours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en</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fonction</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de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leur</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préférences</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et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besoins</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en</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remplissant</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un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formulaire</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en</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ligne</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Ce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formulaire</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doit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inclure</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des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informations</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telles</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que le nom,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l'adresse</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e-mail, le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nombre</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de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passagers</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a:t>
            </a:r>
          </a:p>
          <a:p>
            <a:pPr marL="0" indent="0" defTabSz="371475">
              <a:spcBef>
                <a:spcPts val="2000"/>
              </a:spcBef>
              <a:buSzTx/>
              <a:buNone/>
              <a:defRPr sz="4410">
                <a:effectLst>
                  <a:outerShdw blurRad="11430" dist="5715" dir="5400000" rotWithShape="0">
                    <a:srgbClr val="FFFFFF"/>
                  </a:outerShdw>
                </a:effectLst>
              </a:defRPr>
            </a:pPr>
            <a:r>
              <a:rPr sz="3700" dirty="0">
                <a:solidFill>
                  <a:schemeClr val="bg1">
                    <a:lumMod val="65000"/>
                    <a:lumOff val="35000"/>
                    <a:alpha val="80000"/>
                  </a:schemeClr>
                </a:solidFill>
                <a:latin typeface="Andalus" panose="02020603050405020304" pitchFamily="18" charset="-78"/>
                <a:cs typeface="Andalus" panose="02020603050405020304" pitchFamily="18" charset="-78"/>
              </a:rPr>
              <a:t>-</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L’utilisateur</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peut</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modifier dans le pack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selon</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leur</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choix</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ou</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leur</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besoin</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tout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dépend</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la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catégorie</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a:t>
            </a:r>
          </a:p>
          <a:p>
            <a:pPr marL="0" indent="0" defTabSz="371475">
              <a:spcBef>
                <a:spcPts val="2000"/>
              </a:spcBef>
              <a:buSzTx/>
              <a:buNone/>
              <a:defRPr sz="4410">
                <a:effectLst>
                  <a:outerShdw blurRad="11430" dist="5715" dir="5400000" rotWithShape="0">
                    <a:srgbClr val="FFFFFF"/>
                  </a:outerShdw>
                </a:effectLst>
              </a:defRPr>
            </a:pPr>
            <a:r>
              <a:rPr sz="3700" dirty="0">
                <a:solidFill>
                  <a:schemeClr val="bg1">
                    <a:lumMod val="65000"/>
                    <a:lumOff val="35000"/>
                    <a:alpha val="80000"/>
                  </a:schemeClr>
                </a:solidFill>
                <a:latin typeface="Andalus" panose="02020603050405020304" pitchFamily="18" charset="-78"/>
                <a:cs typeface="Andalus" panose="02020603050405020304" pitchFamily="18" charset="-78"/>
              </a:rPr>
              <a:t>-</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L’utilisateur</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peut</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voir</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une</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liste</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des tours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touristiques</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disponibles</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en</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Algérie</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avec des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informations</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telles</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que la durée du tour, le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coût,le</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nombre</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de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passagers</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et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aussi</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le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nombre</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des guides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disponibles</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p>
          <a:p>
            <a:pPr marL="0" indent="0" defTabSz="371475">
              <a:spcBef>
                <a:spcPts val="2000"/>
              </a:spcBef>
              <a:buSzTx/>
              <a:buNone/>
              <a:defRPr sz="4410">
                <a:effectLst>
                  <a:outerShdw blurRad="11430" dist="5715" dir="5400000" rotWithShape="0">
                    <a:srgbClr val="FFFFFF"/>
                  </a:outerShdw>
                </a:effectLst>
              </a:defRPr>
            </a:pPr>
            <a:r>
              <a:rPr sz="3700" dirty="0">
                <a:solidFill>
                  <a:schemeClr val="bg1">
                    <a:lumMod val="65000"/>
                    <a:lumOff val="35000"/>
                    <a:alpha val="80000"/>
                  </a:schemeClr>
                </a:solidFill>
                <a:latin typeface="Andalus" panose="02020603050405020304" pitchFamily="18" charset="-78"/>
                <a:cs typeface="Andalus" panose="02020603050405020304" pitchFamily="18" charset="-78"/>
              </a:rPr>
              <a:t>-</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L’utilisateur</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peut</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consulter les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informations</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sur les wilayas à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visiter</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a:t>
            </a:r>
          </a:p>
          <a:p>
            <a:pPr marL="0" indent="0" defTabSz="371475">
              <a:spcBef>
                <a:spcPts val="2000"/>
              </a:spcBef>
              <a:buSzTx/>
              <a:buNone/>
              <a:defRPr sz="4410">
                <a:effectLst>
                  <a:outerShdw blurRad="11430" dist="5715" dir="5400000" rotWithShape="0">
                    <a:srgbClr val="FFFFFF"/>
                  </a:outerShdw>
                </a:effectLst>
              </a:defRPr>
            </a:pPr>
            <a:r>
              <a:rPr sz="3700" dirty="0">
                <a:solidFill>
                  <a:schemeClr val="bg1">
                    <a:lumMod val="65000"/>
                    <a:lumOff val="35000"/>
                    <a:alpha val="80000"/>
                  </a:schemeClr>
                </a:solidFill>
                <a:latin typeface="Andalus" panose="02020603050405020304" pitchFamily="18" charset="-78"/>
                <a:cs typeface="Andalus" panose="02020603050405020304" pitchFamily="18" charset="-78"/>
              </a:rPr>
              <a:t>-</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L’utilisateur</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peut</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confirmer la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réservation</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d’un pack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ou</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l’annuler</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Utilisateur"/>
          <p:cNvSpPr txBox="1">
            <a:spLocks noGrp="1"/>
          </p:cNvSpPr>
          <p:nvPr>
            <p:ph type="title"/>
          </p:nvPr>
        </p:nvSpPr>
        <p:spPr>
          <a:xfrm>
            <a:off x="2381249" y="1200151"/>
            <a:ext cx="19621501" cy="2033704"/>
          </a:xfrm>
          <a:prstGeom prst="rect">
            <a:avLst/>
          </a:prstGeom>
        </p:spPr>
        <p:txBody>
          <a:bodyPr>
            <a:normAutofit/>
          </a:bodyPr>
          <a:lstStyle/>
          <a:p>
            <a:r>
              <a:rPr sz="12000" dirty="0" err="1">
                <a:solidFill>
                  <a:schemeClr val="accent4">
                    <a:lumMod val="75000"/>
                  </a:schemeClr>
                </a:solidFill>
                <a:latin typeface="Algerian" panose="04020705040A02060702" pitchFamily="82" charset="0"/>
              </a:rPr>
              <a:t>Utilisateur</a:t>
            </a:r>
            <a:endParaRPr sz="12000" dirty="0">
              <a:solidFill>
                <a:schemeClr val="accent4">
                  <a:lumMod val="75000"/>
                </a:schemeClr>
              </a:solidFill>
              <a:latin typeface="Algerian" panose="04020705040A02060702" pitchFamily="82" charset="0"/>
            </a:endParaRPr>
          </a:p>
        </p:txBody>
      </p:sp>
      <p:sp>
        <p:nvSpPr>
          <p:cNvPr id="136" name="-L’utilisateur peut évaluer et commenter les visites pour donner des avis aux autres utilisateurs et de soutenir les guides.…"/>
          <p:cNvSpPr txBox="1">
            <a:spLocks noGrp="1"/>
          </p:cNvSpPr>
          <p:nvPr>
            <p:ph type="body" idx="1"/>
          </p:nvPr>
        </p:nvSpPr>
        <p:spPr>
          <a:prstGeom prst="rect">
            <a:avLst/>
          </a:prstGeom>
        </p:spPr>
        <p:txBody>
          <a:bodyPr>
            <a:normAutofit/>
          </a:bodyPr>
          <a:lstStyle/>
          <a:p>
            <a:pPr marL="0" indent="0" defTabSz="396239">
              <a:spcBef>
                <a:spcPts val="2100"/>
              </a:spcBef>
              <a:buSzTx/>
              <a:buNone/>
              <a:defRPr sz="4703">
                <a:effectLst>
                  <a:outerShdw blurRad="12192" dist="6096" dir="5400000" rotWithShape="0">
                    <a:srgbClr val="FFFFFF"/>
                  </a:outerShdw>
                </a:effectLst>
              </a:defRPr>
            </a:pPr>
            <a:r>
              <a:rPr sz="3700" dirty="0">
                <a:solidFill>
                  <a:schemeClr val="bg1">
                    <a:lumMod val="65000"/>
                    <a:lumOff val="35000"/>
                    <a:alpha val="80000"/>
                  </a:schemeClr>
                </a:solidFill>
                <a:latin typeface="Andalus" panose="02020603050405020304" pitchFamily="18" charset="-78"/>
                <a:cs typeface="Andalus" panose="02020603050405020304" pitchFamily="18" charset="-78"/>
              </a:rPr>
              <a:t>-</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L’utilisateur</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peut</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évaluer</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et commenter les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visites</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pour donner des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avis</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aux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autres</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utilisateurs</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et de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soutenir</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les guides.</a:t>
            </a:r>
          </a:p>
          <a:p>
            <a:pPr marL="0" indent="0" defTabSz="396239">
              <a:spcBef>
                <a:spcPts val="2100"/>
              </a:spcBef>
              <a:buSzTx/>
              <a:buNone/>
              <a:defRPr sz="4703">
                <a:effectLst>
                  <a:outerShdw blurRad="12192" dist="6096" dir="5400000" rotWithShape="0">
                    <a:srgbClr val="FFFFFF"/>
                  </a:outerShdw>
                </a:effectLst>
              </a:defRPr>
            </a:pPr>
            <a:r>
              <a:rPr sz="3700" dirty="0">
                <a:solidFill>
                  <a:schemeClr val="bg1">
                    <a:lumMod val="65000"/>
                    <a:lumOff val="35000"/>
                    <a:alpha val="80000"/>
                  </a:schemeClr>
                </a:solidFill>
                <a:latin typeface="Andalus" panose="02020603050405020304" pitchFamily="18" charset="-78"/>
                <a:cs typeface="Andalus" panose="02020603050405020304" pitchFamily="18" charset="-78"/>
              </a:rPr>
              <a:t>-</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L’utilisateur</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peut</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contacter</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le site.</a:t>
            </a:r>
          </a:p>
          <a:p>
            <a:pPr marL="0" indent="0" defTabSz="396239">
              <a:spcBef>
                <a:spcPts val="2100"/>
              </a:spcBef>
              <a:buSzTx/>
              <a:buNone/>
              <a:defRPr sz="4703">
                <a:effectLst>
                  <a:outerShdw blurRad="12192" dist="6096" dir="5400000" rotWithShape="0">
                    <a:srgbClr val="FFFFFF"/>
                  </a:outerShdw>
                </a:effectLst>
              </a:defRPr>
            </a:pPr>
            <a:r>
              <a:rPr sz="3700" dirty="0">
                <a:solidFill>
                  <a:schemeClr val="bg1">
                    <a:lumMod val="65000"/>
                    <a:lumOff val="35000"/>
                    <a:alpha val="80000"/>
                  </a:schemeClr>
                </a:solidFill>
                <a:latin typeface="Andalus" panose="02020603050405020304" pitchFamily="18" charset="-78"/>
                <a:cs typeface="Andalus" panose="02020603050405020304" pitchFamily="18" charset="-78"/>
              </a:rPr>
              <a:t>-</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L’utilisateur</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peut</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devient</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un guide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en</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inscriant</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 travers la zone du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recrutement</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en</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donnant</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les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informations</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de contact, les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compétences</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les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langues</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parlées</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 un CV).</a:t>
            </a:r>
          </a:p>
          <a:p>
            <a:pPr marL="0" indent="0" defTabSz="396239">
              <a:spcBef>
                <a:spcPts val="2100"/>
              </a:spcBef>
              <a:buSzTx/>
              <a:buNone/>
              <a:defRPr sz="4703">
                <a:effectLst>
                  <a:outerShdw blurRad="12192" dist="6096" dir="5400000" rotWithShape="0">
                    <a:srgbClr val="FFFFFF"/>
                  </a:outerShdw>
                </a:effectLst>
              </a:defRPr>
            </a:pPr>
            <a:r>
              <a:rPr sz="3700" dirty="0">
                <a:solidFill>
                  <a:schemeClr val="bg1">
                    <a:lumMod val="65000"/>
                    <a:lumOff val="35000"/>
                    <a:alpha val="80000"/>
                  </a:schemeClr>
                </a:solidFill>
                <a:latin typeface="Andalus" panose="02020603050405020304" pitchFamily="18" charset="-78"/>
                <a:cs typeface="Andalus" panose="02020603050405020304" pitchFamily="18" charset="-78"/>
              </a:rPr>
              <a:t>-</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L'utilisateur</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doit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s'authentifier</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pour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réserver</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et modifier un pack ,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contacter</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le site , donner un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avis</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et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évaluer</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un guide.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Administrateur"/>
          <p:cNvSpPr txBox="1">
            <a:spLocks noGrp="1"/>
          </p:cNvSpPr>
          <p:nvPr>
            <p:ph type="title"/>
          </p:nvPr>
        </p:nvSpPr>
        <p:spPr>
          <a:xfrm>
            <a:off x="2381249" y="1159513"/>
            <a:ext cx="19621501" cy="2405374"/>
          </a:xfrm>
          <a:prstGeom prst="rect">
            <a:avLst/>
          </a:prstGeom>
        </p:spPr>
        <p:txBody>
          <a:bodyPr>
            <a:normAutofit/>
          </a:bodyPr>
          <a:lstStyle>
            <a:lvl1pPr>
              <a:defRPr b="1">
                <a:latin typeface="Times New Roman"/>
                <a:ea typeface="Times New Roman"/>
                <a:cs typeface="Times New Roman"/>
                <a:sym typeface="Times New Roman"/>
              </a:defRPr>
            </a:lvl1pPr>
          </a:lstStyle>
          <a:p>
            <a:pPr>
              <a:defRPr b="0">
                <a:latin typeface="+mn-lt"/>
                <a:ea typeface="+mn-ea"/>
                <a:cs typeface="+mn-cs"/>
                <a:sym typeface="Hoefler Text"/>
              </a:defRPr>
            </a:pPr>
            <a:r>
              <a:rPr sz="12000" b="1" dirty="0" err="1">
                <a:solidFill>
                  <a:schemeClr val="accent4">
                    <a:lumMod val="75000"/>
                  </a:schemeClr>
                </a:solidFill>
                <a:latin typeface="Algerian" panose="04020705040A02060702" pitchFamily="82" charset="0"/>
                <a:sym typeface="Times New Roman"/>
              </a:rPr>
              <a:t>Administrateur</a:t>
            </a:r>
            <a:r>
              <a:rPr sz="12000" b="1" dirty="0">
                <a:solidFill>
                  <a:schemeClr val="accent4">
                    <a:lumMod val="75000"/>
                  </a:schemeClr>
                </a:solidFill>
                <a:latin typeface="Algerian" panose="04020705040A02060702" pitchFamily="82" charset="0"/>
                <a:sym typeface="Times New Roman"/>
              </a:rPr>
              <a:t> </a:t>
            </a:r>
          </a:p>
        </p:txBody>
      </p:sp>
      <p:sp>
        <p:nvSpPr>
          <p:cNvPr id="139" name="-L’administrateur du site doit s’authentifier pour accéder à son interface.…"/>
          <p:cNvSpPr txBox="1">
            <a:spLocks noGrp="1"/>
          </p:cNvSpPr>
          <p:nvPr>
            <p:ph type="body" idx="1"/>
          </p:nvPr>
        </p:nvSpPr>
        <p:spPr>
          <a:prstGeom prst="rect">
            <a:avLst/>
          </a:prstGeom>
        </p:spPr>
        <p:txBody>
          <a:bodyPr>
            <a:normAutofit/>
          </a:bodyPr>
          <a:lstStyle/>
          <a:p>
            <a:pPr marL="0" indent="0" defTabSz="437514">
              <a:spcBef>
                <a:spcPts val="2300"/>
              </a:spcBef>
              <a:buSzTx/>
              <a:buNone/>
              <a:defRPr sz="3073">
                <a:effectLst>
                  <a:outerShdw blurRad="13461" dist="6730" dir="5400000" rotWithShape="0">
                    <a:srgbClr val="FFFFFF"/>
                  </a:outerShdw>
                </a:effectLst>
              </a:defRPr>
            </a:pPr>
            <a:r>
              <a:rPr sz="3700" dirty="0">
                <a:solidFill>
                  <a:schemeClr val="bg1">
                    <a:lumMod val="65000"/>
                    <a:lumOff val="35000"/>
                    <a:alpha val="80000"/>
                  </a:schemeClr>
                </a:solidFill>
                <a:latin typeface="Andalus" panose="02020603050405020304" pitchFamily="18" charset="-78"/>
                <a:cs typeface="Andalus" panose="02020603050405020304" pitchFamily="18" charset="-78"/>
              </a:rPr>
              <a:t>-</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L’administrateur</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du site doit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s’authentifier</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pour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accéder</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à son interface.</a:t>
            </a:r>
          </a:p>
          <a:p>
            <a:pPr marL="0" indent="0" defTabSz="437514">
              <a:spcBef>
                <a:spcPts val="2300"/>
              </a:spcBef>
              <a:buSzTx/>
              <a:buNone/>
              <a:defRPr sz="5194">
                <a:effectLst>
                  <a:outerShdw blurRad="13461" dist="6730" dir="5400000" rotWithShape="0">
                    <a:srgbClr val="FFFFFF"/>
                  </a:outerShdw>
                </a:effectLst>
              </a:defRPr>
            </a:pPr>
            <a:r>
              <a:rPr sz="3700" dirty="0">
                <a:solidFill>
                  <a:schemeClr val="bg1">
                    <a:lumMod val="65000"/>
                    <a:lumOff val="35000"/>
                    <a:alpha val="80000"/>
                  </a:schemeClr>
                </a:solidFill>
                <a:latin typeface="Andalus" panose="02020603050405020304" pitchFamily="18" charset="-78"/>
                <a:cs typeface="Andalus" panose="02020603050405020304" pitchFamily="18" charset="-78"/>
              </a:rPr>
              <a:t>-</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L’administrateur</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peut</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créer</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modifier et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supprimer</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les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comptes</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des guides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touristiques</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a:t>
            </a:r>
          </a:p>
          <a:p>
            <a:pPr marL="0" indent="0" defTabSz="437514">
              <a:spcBef>
                <a:spcPts val="2300"/>
              </a:spcBef>
              <a:buSzTx/>
              <a:buNone/>
              <a:defRPr sz="5194">
                <a:effectLst>
                  <a:outerShdw blurRad="13461" dist="6730" dir="5400000" rotWithShape="0">
                    <a:srgbClr val="FFFFFF"/>
                  </a:outerShdw>
                </a:effectLst>
              </a:defRPr>
            </a:pPr>
            <a:r>
              <a:rPr sz="3700" dirty="0">
                <a:solidFill>
                  <a:schemeClr val="bg1">
                    <a:lumMod val="65000"/>
                    <a:lumOff val="35000"/>
                    <a:alpha val="80000"/>
                  </a:schemeClr>
                </a:solidFill>
                <a:latin typeface="Andalus" panose="02020603050405020304" pitchFamily="18" charset="-78"/>
                <a:cs typeface="Andalus" panose="02020603050405020304" pitchFamily="18" charset="-78"/>
              </a:rPr>
              <a:t>-</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L’administrateur</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peut</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ajouter</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modifier et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supprimer</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des packs.  </a:t>
            </a:r>
          </a:p>
          <a:p>
            <a:pPr marL="0" indent="0" defTabSz="437514">
              <a:spcBef>
                <a:spcPts val="2300"/>
              </a:spcBef>
              <a:buSzTx/>
              <a:buNone/>
              <a:defRPr sz="5194">
                <a:effectLst>
                  <a:outerShdw blurRad="13461" dist="6730" dir="5400000" rotWithShape="0">
                    <a:srgbClr val="FFFFFF"/>
                  </a:outerShdw>
                </a:effectLst>
              </a:defRPr>
            </a:pPr>
            <a:r>
              <a:rPr sz="3700" dirty="0">
                <a:solidFill>
                  <a:schemeClr val="bg1">
                    <a:lumMod val="65000"/>
                    <a:lumOff val="35000"/>
                    <a:alpha val="80000"/>
                  </a:schemeClr>
                </a:solidFill>
                <a:latin typeface="Andalus" panose="02020603050405020304" pitchFamily="18" charset="-78"/>
                <a:cs typeface="Andalus" panose="02020603050405020304" pitchFamily="18" charset="-78"/>
              </a:rPr>
              <a:t>-</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L’administrateur</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du site doit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pouvoir</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supprimer</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les tours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touristiques</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qui ne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sont</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plus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disponibles</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Morocca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Moroccan">
      <a:majorFont>
        <a:latin typeface="Academy Engraved LET Plain:1.0"/>
        <a:ea typeface="Academy Engraved LET Plain:1.0"/>
        <a:cs typeface="Academy Engraved LET Plain:1.0"/>
      </a:majorFont>
      <a:minorFont>
        <a:latin typeface="Hoefler Text"/>
        <a:ea typeface="Hoefler Text"/>
        <a:cs typeface="Hoefler Text"/>
      </a:minorFont>
    </a:fontScheme>
    <a:fmtScheme name="Moroccan">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4400" b="0" i="0" u="none" strike="noStrike" cap="none" spc="0" normalizeH="0" baseline="0">
            <a:ln>
              <a:noFill/>
            </a:ln>
            <a:solidFill>
              <a:srgbClr val="F3F1DF"/>
            </a:solidFill>
            <a:effectLst/>
            <a:uFillTx/>
            <a:latin typeface="+mn-lt"/>
            <a:ea typeface="+mn-ea"/>
            <a:cs typeface="+mn-cs"/>
            <a:sym typeface="Hoefler Tex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38100" cap="flat">
          <a:solidFill>
            <a:schemeClr val="accent1">
              <a:satOff val="-17010"/>
              <a:lumOff val="14363"/>
            </a:schemeClr>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600" b="0" i="1" u="none" strike="noStrike" cap="none" spc="0" normalizeH="0" baseline="0">
            <a:ln>
              <a:noFill/>
            </a:ln>
            <a:solidFill>
              <a:srgbClr val="86837F">
                <a:alpha val="80000"/>
              </a:srgbClr>
            </a:solidFill>
            <a:effectLst>
              <a:outerShdw blurRad="25400" dist="12700" dir="5400000" rotWithShape="0">
                <a:srgbClr val="FFFFFF"/>
              </a:outerShdw>
            </a:effectLst>
            <a:uFillTx/>
            <a:latin typeface="+mn-lt"/>
            <a:ea typeface="+mn-ea"/>
            <a:cs typeface="+mn-cs"/>
            <a:sym typeface="Hoefler Tex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Moroccan">
  <a:themeElements>
    <a:clrScheme name="Moroccan">
      <a:dk1>
        <a:srgbClr val="000000"/>
      </a:dk1>
      <a:lt1>
        <a:srgbClr val="FFFFFF"/>
      </a:lt1>
      <a:dk2>
        <a:srgbClr val="586770"/>
      </a:dk2>
      <a:lt2>
        <a:srgbClr val="C4CBD0"/>
      </a:lt2>
      <a:accent1>
        <a:srgbClr val="61A4C7"/>
      </a:accent1>
      <a:accent2>
        <a:srgbClr val="3C9B4C"/>
      </a:accent2>
      <a:accent3>
        <a:srgbClr val="E0BF64"/>
      </a:accent3>
      <a:accent4>
        <a:srgbClr val="DE9A51"/>
      </a:accent4>
      <a:accent5>
        <a:srgbClr val="C86464"/>
      </a:accent5>
      <a:accent6>
        <a:srgbClr val="896D9B"/>
      </a:accent6>
      <a:hlink>
        <a:srgbClr val="0000FF"/>
      </a:hlink>
      <a:folHlink>
        <a:srgbClr val="FF00FF"/>
      </a:folHlink>
    </a:clrScheme>
    <a:fontScheme name="Moroccan">
      <a:majorFont>
        <a:latin typeface="Academy Engraved LET Plain:1.0"/>
        <a:ea typeface="Academy Engraved LET Plain:1.0"/>
        <a:cs typeface="Academy Engraved LET Plain:1.0"/>
      </a:majorFont>
      <a:minorFont>
        <a:latin typeface="Hoefler Text"/>
        <a:ea typeface="Hoefler Text"/>
        <a:cs typeface="Hoefler Text"/>
      </a:minorFont>
    </a:fontScheme>
    <a:fmtScheme name="Moroccan">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4400" b="0" i="0" u="none" strike="noStrike" cap="none" spc="0" normalizeH="0" baseline="0">
            <a:ln>
              <a:noFill/>
            </a:ln>
            <a:solidFill>
              <a:srgbClr val="F3F1DF"/>
            </a:solidFill>
            <a:effectLst/>
            <a:uFillTx/>
            <a:latin typeface="+mn-lt"/>
            <a:ea typeface="+mn-ea"/>
            <a:cs typeface="+mn-cs"/>
            <a:sym typeface="Hoefler Tex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38100" cap="flat">
          <a:solidFill>
            <a:schemeClr val="accent1">
              <a:satOff val="-17010"/>
              <a:lumOff val="14363"/>
            </a:schemeClr>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600" b="0" i="1" u="none" strike="noStrike" cap="none" spc="0" normalizeH="0" baseline="0">
            <a:ln>
              <a:noFill/>
            </a:ln>
            <a:solidFill>
              <a:srgbClr val="86837F">
                <a:alpha val="80000"/>
              </a:srgbClr>
            </a:solidFill>
            <a:effectLst>
              <a:outerShdw blurRad="25400" dist="12700" dir="5400000" rotWithShape="0">
                <a:srgbClr val="FFFFFF"/>
              </a:outerShdw>
            </a:effectLst>
            <a:uFillTx/>
            <a:latin typeface="+mn-lt"/>
            <a:ea typeface="+mn-ea"/>
            <a:cs typeface="+mn-cs"/>
            <a:sym typeface="Hoefler Tex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emplate/>
  <TotalTime>225</TotalTime>
  <Words>929</Words>
  <Application>Microsoft Office PowerPoint</Application>
  <PresentationFormat>Personnalisé</PresentationFormat>
  <Paragraphs>99</Paragraphs>
  <Slides>28</Slides>
  <Notes>0</Notes>
  <HiddenSlides>0</HiddenSlides>
  <MMClips>0</MMClips>
  <ScaleCrop>false</ScaleCrop>
  <HeadingPairs>
    <vt:vector size="6" baseType="variant">
      <vt:variant>
        <vt:lpstr>Polices utilisées</vt:lpstr>
      </vt:variant>
      <vt:variant>
        <vt:i4>9</vt:i4>
      </vt:variant>
      <vt:variant>
        <vt:lpstr>Thème</vt:lpstr>
      </vt:variant>
      <vt:variant>
        <vt:i4>1</vt:i4>
      </vt:variant>
      <vt:variant>
        <vt:lpstr>Titres des diapositives</vt:lpstr>
      </vt:variant>
      <vt:variant>
        <vt:i4>28</vt:i4>
      </vt:variant>
    </vt:vector>
  </HeadingPairs>
  <TitlesOfParts>
    <vt:vector size="38" baseType="lpstr">
      <vt:lpstr>Academy Engraved LET Plain:1.0</vt:lpstr>
      <vt:lpstr>Algerian</vt:lpstr>
      <vt:lpstr>Andalus</vt:lpstr>
      <vt:lpstr>Arial</vt:lpstr>
      <vt:lpstr>Calibri</vt:lpstr>
      <vt:lpstr>Helvetica Neue</vt:lpstr>
      <vt:lpstr>Hoefler Text</vt:lpstr>
      <vt:lpstr>Palatino</vt:lpstr>
      <vt:lpstr>Times New Roman</vt:lpstr>
      <vt:lpstr>Moroccan</vt:lpstr>
      <vt:lpstr>Gestion  des tours touristiques  en Algérie</vt:lpstr>
      <vt:lpstr>Introduction</vt:lpstr>
      <vt:lpstr>Objectif du Projet : </vt:lpstr>
      <vt:lpstr>Exigences Fonctionnelles </vt:lpstr>
      <vt:lpstr>Les fonctionnalités</vt:lpstr>
      <vt:lpstr>Les besoins  pour chaque Acteur</vt:lpstr>
      <vt:lpstr>Utilisateur</vt:lpstr>
      <vt:lpstr>Utilisateur</vt:lpstr>
      <vt:lpstr>Administrateur </vt:lpstr>
      <vt:lpstr>Administrateur</vt:lpstr>
      <vt:lpstr>Guide</vt:lpstr>
      <vt:lpstr>Présentation PowerPoint</vt:lpstr>
      <vt:lpstr>Exigences  Non-fonctionnelles</vt:lpstr>
      <vt:lpstr>Les diagrammes Des cas d’utilisation</vt:lpstr>
      <vt:lpstr>Présentation PowerPoint</vt:lpstr>
      <vt:lpstr>Présentation PowerPoint</vt:lpstr>
      <vt:lpstr>Présentation PowerPoint</vt:lpstr>
      <vt:lpstr>Présentation PowerPoint</vt:lpstr>
      <vt:lpstr>Présentation PowerPoint</vt:lpstr>
      <vt:lpstr>Présentation PowerPoint</vt:lpstr>
      <vt:lpstr>Les diagrammes De séquence </vt:lpstr>
      <vt:lpstr>Présentation PowerPoint</vt:lpstr>
      <vt:lpstr>Présentation PowerPoint</vt:lpstr>
      <vt:lpstr>Présentation PowerPoint</vt:lpstr>
      <vt:lpstr>Le diagramme De Classe </vt:lpstr>
      <vt:lpstr>Présentation PowerPoint</vt:lpstr>
      <vt:lpstr>LE Modèle conceptuel de données ( MCD )</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Gestion  des tours touristiques  en Algérie</dc:title>
  <cp:lastModifiedBy>Aminho</cp:lastModifiedBy>
  <cp:revision>64</cp:revision>
  <dcterms:modified xsi:type="dcterms:W3CDTF">2023-03-04T22:24:45Z</dcterms:modified>
</cp:coreProperties>
</file>